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2"/>
  </p:sldMasterIdLst>
  <p:notesMasterIdLst>
    <p:notesMasterId r:id="rId24"/>
  </p:notesMasterIdLst>
  <p:sldIdLst>
    <p:sldId id="269" r:id="rId3"/>
    <p:sldId id="327" r:id="rId4"/>
    <p:sldId id="286" r:id="rId5"/>
    <p:sldId id="318" r:id="rId6"/>
    <p:sldId id="328" r:id="rId7"/>
    <p:sldId id="319" r:id="rId8"/>
    <p:sldId id="322" r:id="rId9"/>
    <p:sldId id="335" r:id="rId10"/>
    <p:sldId id="333" r:id="rId11"/>
    <p:sldId id="320" r:id="rId12"/>
    <p:sldId id="331" r:id="rId13"/>
    <p:sldId id="332" r:id="rId14"/>
    <p:sldId id="334" r:id="rId15"/>
    <p:sldId id="321" r:id="rId16"/>
    <p:sldId id="336" r:id="rId17"/>
    <p:sldId id="329" r:id="rId18"/>
    <p:sldId id="330" r:id="rId19"/>
    <p:sldId id="338" r:id="rId20"/>
    <p:sldId id="337" r:id="rId21"/>
    <p:sldId id="339" r:id="rId22"/>
    <p:sldId id="277" r:id="rId2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作者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C3C3C"/>
    <a:srgbClr val="8C8C8C"/>
    <a:srgbClr val="ED1C24"/>
    <a:srgbClr val="B4B4B4"/>
    <a:srgbClr val="646464"/>
    <a:srgbClr val="C8C8C8"/>
    <a:srgbClr val="88F1E5"/>
    <a:srgbClr val="88D8E5"/>
    <a:srgbClr val="88E4E5"/>
    <a:srgbClr val="21BC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commentAuthors" Target="commentAuthor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4A12A07-5B36-4E7E-ADDD-22EB589F6AB6}" type="doc">
      <dgm:prSet loTypeId="urn:microsoft.com/office/officeart/2005/8/layout/chevron2" loCatId="process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85B1E2E0-0C72-429C-A376-046390D1929C}">
      <dgm:prSet/>
      <dgm:spPr>
        <a:effectLst>
          <a:glow rad="63500">
            <a:schemeClr val="accent1">
              <a:satMod val="175000"/>
              <a:alpha val="40000"/>
            </a:schemeClr>
          </a:glow>
        </a:effectLst>
      </dgm:spPr>
      <dgm:t>
        <a:bodyPr/>
        <a:lstStyle/>
        <a:p>
          <a:r>
            <a:rPr lang="zh-CN" dirty="0"/>
            <a:t>第一阶段</a:t>
          </a:r>
          <a:r>
            <a:rPr lang="en-US" dirty="0"/>
            <a:t>——</a:t>
          </a:r>
          <a:r>
            <a:rPr lang="zh-CN" dirty="0"/>
            <a:t>原生</a:t>
          </a:r>
          <a:r>
            <a:rPr lang="en-US" dirty="0"/>
            <a:t>JS</a:t>
          </a:r>
          <a:endParaRPr lang="zh-CN" dirty="0"/>
        </a:p>
      </dgm:t>
    </dgm:pt>
    <dgm:pt modelId="{D519E254-EE87-41C5-AFED-6C15F8E7A398}" type="parTrans" cxnId="{7E4B9F53-4180-4493-9B9F-FCE5CEBEC905}">
      <dgm:prSet/>
      <dgm:spPr/>
      <dgm:t>
        <a:bodyPr/>
        <a:lstStyle/>
        <a:p>
          <a:endParaRPr lang="zh-CN" altLang="en-US"/>
        </a:p>
      </dgm:t>
    </dgm:pt>
    <dgm:pt modelId="{A4E74AD0-C98F-4275-B09A-61D5B8B93F4C}" type="sibTrans" cxnId="{7E4B9F53-4180-4493-9B9F-FCE5CEBEC905}">
      <dgm:prSet/>
      <dgm:spPr/>
      <dgm:t>
        <a:bodyPr/>
        <a:lstStyle/>
        <a:p>
          <a:endParaRPr lang="zh-CN" altLang="en-US"/>
        </a:p>
      </dgm:t>
    </dgm:pt>
    <dgm:pt modelId="{14D9F9D6-381B-4054-9AA7-07889864FC6A}">
      <dgm:prSet/>
      <dgm:spPr>
        <a:effectLst>
          <a:glow rad="63500">
            <a:schemeClr val="accent1">
              <a:satMod val="175000"/>
              <a:alpha val="40000"/>
            </a:schemeClr>
          </a:glow>
        </a:effectLst>
      </dgm:spPr>
      <dgm:t>
        <a:bodyPr/>
        <a:lstStyle/>
        <a:p>
          <a:r>
            <a:rPr lang="zh-CN" dirty="0"/>
            <a:t>第二阶段</a:t>
          </a:r>
          <a:r>
            <a:rPr lang="en-US" dirty="0"/>
            <a:t>——jQuery</a:t>
          </a:r>
          <a:endParaRPr lang="zh-CN" dirty="0"/>
        </a:p>
      </dgm:t>
    </dgm:pt>
    <dgm:pt modelId="{DD62CC02-728A-4601-9A5E-CF31F8E812AB}" type="parTrans" cxnId="{E6DE7C0B-5CA5-478E-A81C-29906FDFA983}">
      <dgm:prSet/>
      <dgm:spPr/>
      <dgm:t>
        <a:bodyPr/>
        <a:lstStyle/>
        <a:p>
          <a:endParaRPr lang="zh-CN" altLang="en-US"/>
        </a:p>
      </dgm:t>
    </dgm:pt>
    <dgm:pt modelId="{C27D77A3-B5BE-419C-9DCA-4B44BF5CB827}" type="sibTrans" cxnId="{E6DE7C0B-5CA5-478E-A81C-29906FDFA983}">
      <dgm:prSet/>
      <dgm:spPr/>
      <dgm:t>
        <a:bodyPr/>
        <a:lstStyle/>
        <a:p>
          <a:endParaRPr lang="zh-CN" altLang="en-US"/>
        </a:p>
      </dgm:t>
    </dgm:pt>
    <dgm:pt modelId="{48E3C01B-FC27-4555-8B2C-176D29ECEA15}">
      <dgm:prSet/>
      <dgm:spPr>
        <a:effectLst>
          <a:glow rad="63500">
            <a:schemeClr val="accent1">
              <a:satMod val="175000"/>
              <a:alpha val="40000"/>
            </a:schemeClr>
          </a:glow>
        </a:effectLst>
      </dgm:spPr>
      <dgm:t>
        <a:bodyPr/>
        <a:lstStyle/>
        <a:p>
          <a:r>
            <a:rPr lang="zh-CN" dirty="0"/>
            <a:t>第三阶段</a:t>
          </a:r>
          <a:r>
            <a:rPr lang="en-US" dirty="0"/>
            <a:t>——MVC</a:t>
          </a:r>
          <a:r>
            <a:rPr lang="zh-CN" dirty="0"/>
            <a:t>模式</a:t>
          </a:r>
        </a:p>
      </dgm:t>
    </dgm:pt>
    <dgm:pt modelId="{3A4DA2A8-6DDB-4AEB-81F6-E1C62A94F76E}" type="parTrans" cxnId="{8A763069-4449-47B7-8647-1F4E105CCF58}">
      <dgm:prSet/>
      <dgm:spPr/>
      <dgm:t>
        <a:bodyPr/>
        <a:lstStyle/>
        <a:p>
          <a:endParaRPr lang="zh-CN" altLang="en-US"/>
        </a:p>
      </dgm:t>
    </dgm:pt>
    <dgm:pt modelId="{FD454522-6302-40A9-B982-830ED6552B58}" type="sibTrans" cxnId="{8A763069-4449-47B7-8647-1F4E105CCF58}">
      <dgm:prSet/>
      <dgm:spPr/>
      <dgm:t>
        <a:bodyPr/>
        <a:lstStyle/>
        <a:p>
          <a:endParaRPr lang="zh-CN" altLang="en-US"/>
        </a:p>
      </dgm:t>
    </dgm:pt>
    <dgm:pt modelId="{A073B04C-36E7-4A95-9E1E-D329BC007111}">
      <dgm:prSet/>
      <dgm:spPr>
        <a:effectLst>
          <a:glow rad="63500">
            <a:schemeClr val="accent1">
              <a:satMod val="175000"/>
              <a:alpha val="40000"/>
            </a:schemeClr>
          </a:glow>
        </a:effectLst>
      </dgm:spPr>
      <dgm:t>
        <a:bodyPr/>
        <a:lstStyle/>
        <a:p>
          <a:r>
            <a:rPr lang="zh-CN" dirty="0"/>
            <a:t>第四阶段</a:t>
          </a:r>
          <a:r>
            <a:rPr lang="en-US" dirty="0"/>
            <a:t>——MVVM</a:t>
          </a:r>
          <a:r>
            <a:rPr lang="zh-CN" dirty="0"/>
            <a:t>模式</a:t>
          </a:r>
        </a:p>
      </dgm:t>
    </dgm:pt>
    <dgm:pt modelId="{1FDAB8AC-E4F9-4111-98AE-F100882084AC}" type="parTrans" cxnId="{4679BB12-02FA-4132-80F0-782A87DC2DC9}">
      <dgm:prSet/>
      <dgm:spPr/>
      <dgm:t>
        <a:bodyPr/>
        <a:lstStyle/>
        <a:p>
          <a:endParaRPr lang="zh-CN" altLang="en-US"/>
        </a:p>
      </dgm:t>
    </dgm:pt>
    <dgm:pt modelId="{2D410D34-8358-492D-86FD-5EB707B133BC}" type="sibTrans" cxnId="{4679BB12-02FA-4132-80F0-782A87DC2DC9}">
      <dgm:prSet/>
      <dgm:spPr/>
      <dgm:t>
        <a:bodyPr/>
        <a:lstStyle/>
        <a:p>
          <a:endParaRPr lang="zh-CN" altLang="en-US"/>
        </a:p>
      </dgm:t>
    </dgm:pt>
    <dgm:pt modelId="{1F524CAF-B5CB-456D-9F90-0FF441FAD19A}">
      <dgm:prSet/>
      <dgm:spPr>
        <a:effectLst>
          <a:glow rad="63500">
            <a:schemeClr val="accent1">
              <a:satMod val="175000"/>
              <a:alpha val="40000"/>
            </a:schemeClr>
          </a:glow>
        </a:effectLst>
      </dgm:spPr>
      <dgm:t>
        <a:bodyPr/>
        <a:lstStyle/>
        <a:p>
          <a:r>
            <a:rPr lang="zh-CN" altLang="en-US" dirty="0"/>
            <a:t>各个浏览器厂商有着不同的标准</a:t>
          </a:r>
        </a:p>
      </dgm:t>
    </dgm:pt>
    <dgm:pt modelId="{64375F4F-7F92-42AC-821B-3950DA3D6EF6}" type="parTrans" cxnId="{DD5EEBE1-6DDA-4F02-BC39-9A815A50F847}">
      <dgm:prSet/>
      <dgm:spPr/>
      <dgm:t>
        <a:bodyPr/>
        <a:lstStyle/>
        <a:p>
          <a:endParaRPr lang="zh-CN" altLang="en-US"/>
        </a:p>
      </dgm:t>
    </dgm:pt>
    <dgm:pt modelId="{AEC6D244-DBE2-4935-895E-B27F124F7D90}" type="sibTrans" cxnId="{DD5EEBE1-6DDA-4F02-BC39-9A815A50F847}">
      <dgm:prSet/>
      <dgm:spPr/>
      <dgm:t>
        <a:bodyPr/>
        <a:lstStyle/>
        <a:p>
          <a:endParaRPr lang="zh-CN" altLang="en-US"/>
        </a:p>
      </dgm:t>
    </dgm:pt>
    <dgm:pt modelId="{38EBC88A-6B01-4F7A-83C3-7DC66D83EFE8}">
      <dgm:prSet/>
      <dgm:spPr>
        <a:effectLst>
          <a:glow rad="63500">
            <a:schemeClr val="accent1">
              <a:satMod val="175000"/>
              <a:alpha val="40000"/>
            </a:schemeClr>
          </a:glow>
        </a:effectLst>
      </dgm:spPr>
      <dgm:t>
        <a:bodyPr/>
        <a:lstStyle/>
        <a:p>
          <a:r>
            <a:rPr lang="zh-CN" altLang="en-US" dirty="0"/>
            <a:t>原始</a:t>
          </a:r>
          <a:r>
            <a:rPr lang="en-US" altLang="zh-CN" dirty="0" err="1"/>
            <a:t>dom</a:t>
          </a:r>
          <a:r>
            <a:rPr lang="zh-CN" altLang="en-US" dirty="0"/>
            <a:t>操作 类似</a:t>
          </a:r>
          <a:r>
            <a:rPr lang="en-US" altLang="zh-CN" dirty="0" err="1"/>
            <a:t>document.getElementById</a:t>
          </a:r>
          <a:r>
            <a:rPr lang="en-US" altLang="zh-CN" dirty="0"/>
            <a:t>()</a:t>
          </a:r>
          <a:endParaRPr lang="zh-CN" altLang="en-US" dirty="0"/>
        </a:p>
      </dgm:t>
    </dgm:pt>
    <dgm:pt modelId="{7FB7AE71-DC21-469B-84A5-C402240DB60D}" type="parTrans" cxnId="{22D2440B-92FF-4A06-A071-2FCBD2D695F4}">
      <dgm:prSet/>
      <dgm:spPr/>
      <dgm:t>
        <a:bodyPr/>
        <a:lstStyle/>
        <a:p>
          <a:endParaRPr lang="zh-CN" altLang="en-US"/>
        </a:p>
      </dgm:t>
    </dgm:pt>
    <dgm:pt modelId="{9CD3011A-B315-40A4-ACB4-F96C38846AAB}" type="sibTrans" cxnId="{22D2440B-92FF-4A06-A071-2FCBD2D695F4}">
      <dgm:prSet/>
      <dgm:spPr/>
      <dgm:t>
        <a:bodyPr/>
        <a:lstStyle/>
        <a:p>
          <a:endParaRPr lang="zh-CN" altLang="en-US"/>
        </a:p>
      </dgm:t>
    </dgm:pt>
    <dgm:pt modelId="{E7A6FCDC-EC95-4C96-9402-1BB5B9D7EF09}">
      <dgm:prSet custT="1"/>
      <dgm:spPr>
        <a:solidFill>
          <a:prstClr val="white">
            <a:alpha val="90000"/>
            <a:hueOff val="0"/>
            <a:satOff val="0"/>
            <a:lumOff val="0"/>
            <a:alphaOff val="0"/>
          </a:prstClr>
        </a:solidFill>
        <a:ln w="6350" cap="flat" cmpd="sng" algn="ctr">
          <a:solidFill>
            <a:srgbClr val="ED1C24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>
          <a:glow rad="63500">
            <a:srgbClr val="ED1C24">
              <a:satMod val="175000"/>
              <a:alpha val="40000"/>
            </a:srgbClr>
          </a:glow>
        </a:effectLst>
      </dgm:spPr>
      <dgm:t>
        <a:bodyPr spcFirstLastPara="0" vert="horz" wrap="square" lIns="85344" tIns="7620" rIns="7620" bIns="7620" numCol="1" spcCol="1270" anchor="ctr" anchorCtr="0"/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2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宋体" panose="02010600030101010101" pitchFamily="2" charset="-122"/>
              <a:cs typeface="+mn-cs"/>
            </a:rPr>
            <a:t>有一套更为便捷的</a:t>
          </a:r>
          <a:r>
            <a:rPr lang="en-US" altLang="zh-CN" sz="12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宋体" panose="02010600030101010101" pitchFamily="2" charset="-122"/>
              <a:cs typeface="+mn-cs"/>
            </a:rPr>
            <a:t>API</a:t>
          </a:r>
          <a:r>
            <a:rPr lang="zh-CN" altLang="en-US" sz="12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宋体" panose="02010600030101010101" pitchFamily="2" charset="-122"/>
              <a:cs typeface="+mn-cs"/>
            </a:rPr>
            <a:t>，开发者不再需要关注浏览器之间的差异问题</a:t>
          </a:r>
        </a:p>
      </dgm:t>
    </dgm:pt>
    <dgm:pt modelId="{54905C1A-CEE0-4626-A039-F7E694C6422A}" type="parTrans" cxnId="{68ACFEC7-4669-4EF9-AEB7-C048086F6D0D}">
      <dgm:prSet/>
      <dgm:spPr/>
      <dgm:t>
        <a:bodyPr/>
        <a:lstStyle/>
        <a:p>
          <a:endParaRPr lang="zh-CN" altLang="en-US"/>
        </a:p>
      </dgm:t>
    </dgm:pt>
    <dgm:pt modelId="{560DB009-3691-441F-BC14-5650FF4CE4B6}" type="sibTrans" cxnId="{68ACFEC7-4669-4EF9-AEB7-C048086F6D0D}">
      <dgm:prSet/>
      <dgm:spPr/>
      <dgm:t>
        <a:bodyPr/>
        <a:lstStyle/>
        <a:p>
          <a:endParaRPr lang="zh-CN" altLang="en-US"/>
        </a:p>
      </dgm:t>
    </dgm:pt>
    <dgm:pt modelId="{15F379E0-4290-4BD7-9358-B68EC0262536}">
      <dgm:prSet custT="1"/>
      <dgm:spPr>
        <a:solidFill>
          <a:prstClr val="white">
            <a:alpha val="90000"/>
            <a:hueOff val="0"/>
            <a:satOff val="0"/>
            <a:lumOff val="0"/>
            <a:alphaOff val="0"/>
          </a:prstClr>
        </a:solidFill>
        <a:ln w="6350" cap="flat" cmpd="sng" algn="ctr">
          <a:solidFill>
            <a:srgbClr val="ED1C24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>
          <a:glow rad="63500">
            <a:srgbClr val="ED1C24">
              <a:satMod val="175000"/>
              <a:alpha val="40000"/>
            </a:srgbClr>
          </a:glow>
        </a:effectLst>
      </dgm:spPr>
      <dgm:t>
        <a:bodyPr spcFirstLastPara="0" vert="horz" wrap="square" lIns="85344" tIns="7620" rIns="7620" bIns="7620" numCol="1" spcCol="1270" anchor="ctr" anchorCtr="0"/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2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宋体" panose="02010600030101010101" pitchFamily="2" charset="-122"/>
              <a:cs typeface="+mn-cs"/>
            </a:rPr>
            <a:t>不足之处，数据和</a:t>
          </a:r>
          <a:r>
            <a:rPr lang="en-US" altLang="zh-CN" sz="12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宋体" panose="02010600030101010101" pitchFamily="2" charset="-122"/>
              <a:cs typeface="+mn-cs"/>
            </a:rPr>
            <a:t>UI</a:t>
          </a:r>
          <a:r>
            <a:rPr lang="zh-CN" altLang="en-US" sz="12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宋体" panose="02010600030101010101" pitchFamily="2" charset="-122"/>
              <a:cs typeface="+mn-cs"/>
            </a:rPr>
            <a:t>之间是零散的。实现具体逻辑的同时还需要关注</a:t>
          </a:r>
          <a:r>
            <a:rPr lang="en-US" altLang="zh-CN" sz="12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宋体" panose="02010600030101010101" pitchFamily="2" charset="-122"/>
              <a:cs typeface="+mn-cs"/>
            </a:rPr>
            <a:t>HTML</a:t>
          </a:r>
          <a:r>
            <a:rPr lang="zh-CN" altLang="en-US" sz="12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宋体" panose="02010600030101010101" pitchFamily="2" charset="-122"/>
              <a:cs typeface="+mn-cs"/>
            </a:rPr>
            <a:t>元素之间的层级关系</a:t>
          </a:r>
        </a:p>
      </dgm:t>
    </dgm:pt>
    <dgm:pt modelId="{BE1BC23B-0DB2-4B7B-B52A-E9134A825C38}" type="parTrans" cxnId="{676729F5-8CE1-4934-9514-7AD8413C3012}">
      <dgm:prSet/>
      <dgm:spPr/>
      <dgm:t>
        <a:bodyPr/>
        <a:lstStyle/>
        <a:p>
          <a:endParaRPr lang="zh-CN" altLang="en-US"/>
        </a:p>
      </dgm:t>
    </dgm:pt>
    <dgm:pt modelId="{8ABDC054-7238-4A21-9E8B-B6E7B6DB60CB}" type="sibTrans" cxnId="{676729F5-8CE1-4934-9514-7AD8413C3012}">
      <dgm:prSet/>
      <dgm:spPr/>
      <dgm:t>
        <a:bodyPr/>
        <a:lstStyle/>
        <a:p>
          <a:endParaRPr lang="zh-CN" altLang="en-US"/>
        </a:p>
      </dgm:t>
    </dgm:pt>
    <dgm:pt modelId="{F2F7B283-8AD3-4D91-AC5E-006E469E57C8}">
      <dgm:prSet custT="1"/>
      <dgm:spPr>
        <a:solidFill>
          <a:prstClr val="white">
            <a:alpha val="90000"/>
            <a:hueOff val="0"/>
            <a:satOff val="0"/>
            <a:lumOff val="0"/>
            <a:alphaOff val="0"/>
          </a:prstClr>
        </a:solidFill>
        <a:ln w="6350" cap="flat" cmpd="sng" algn="ctr">
          <a:solidFill>
            <a:srgbClr val="ED1C24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>
          <a:glow rad="63500">
            <a:srgbClr val="ED1C24">
              <a:satMod val="175000"/>
              <a:alpha val="40000"/>
            </a:srgbClr>
          </a:glow>
        </a:effectLst>
      </dgm:spPr>
      <dgm:t>
        <a:bodyPr spcFirstLastPara="0" vert="horz" wrap="square" lIns="85344" tIns="7620" rIns="7620" bIns="7620" numCol="1" spcCol="1270" anchor="ctr" anchorCtr="0"/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2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宋体" panose="02010600030101010101" pitchFamily="2" charset="-122"/>
              <a:cs typeface="+mn-cs"/>
            </a:rPr>
            <a:t>数据绑定在</a:t>
          </a:r>
          <a:r>
            <a:rPr lang="en-US" altLang="zh-CN" sz="12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宋体" panose="02010600030101010101" pitchFamily="2" charset="-122"/>
              <a:cs typeface="+mn-cs"/>
            </a:rPr>
            <a:t>UI</a:t>
          </a:r>
          <a:r>
            <a:rPr lang="zh-CN" altLang="en-US" sz="12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宋体" panose="02010600030101010101" pitchFamily="2" charset="-122"/>
              <a:cs typeface="+mn-cs"/>
            </a:rPr>
            <a:t>上，实现具体逻辑时不再需要关注</a:t>
          </a:r>
          <a:r>
            <a:rPr lang="en-US" altLang="zh-CN" sz="12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宋体" panose="02010600030101010101" pitchFamily="2" charset="-122"/>
              <a:cs typeface="+mn-cs"/>
            </a:rPr>
            <a:t>UI</a:t>
          </a:r>
          <a:r>
            <a:rPr lang="zh-CN" altLang="en-US" sz="12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宋体" panose="02010600030101010101" pitchFamily="2" charset="-122"/>
              <a:cs typeface="+mn-cs"/>
            </a:rPr>
            <a:t>元素</a:t>
          </a:r>
        </a:p>
      </dgm:t>
    </dgm:pt>
    <dgm:pt modelId="{3FA5B130-24F9-4D8A-9DC0-ED57E022B84B}" type="parTrans" cxnId="{1528C07B-8E3F-4E28-8124-3B40697761C6}">
      <dgm:prSet/>
      <dgm:spPr/>
      <dgm:t>
        <a:bodyPr/>
        <a:lstStyle/>
        <a:p>
          <a:endParaRPr lang="zh-CN" altLang="en-US"/>
        </a:p>
      </dgm:t>
    </dgm:pt>
    <dgm:pt modelId="{41B0FDF9-A399-4756-BD27-B2662552CE33}" type="sibTrans" cxnId="{1528C07B-8E3F-4E28-8124-3B40697761C6}">
      <dgm:prSet/>
      <dgm:spPr/>
      <dgm:t>
        <a:bodyPr/>
        <a:lstStyle/>
        <a:p>
          <a:endParaRPr lang="zh-CN" altLang="en-US"/>
        </a:p>
      </dgm:t>
    </dgm:pt>
    <dgm:pt modelId="{4FA4A6AB-11CF-4251-8C9C-CF043DB8E652}">
      <dgm:prSet custT="1"/>
      <dgm:spPr>
        <a:solidFill>
          <a:prstClr val="white">
            <a:alpha val="90000"/>
            <a:hueOff val="0"/>
            <a:satOff val="0"/>
            <a:lumOff val="0"/>
            <a:alphaOff val="0"/>
          </a:prstClr>
        </a:solidFill>
        <a:ln w="6350" cap="flat" cmpd="sng" algn="ctr">
          <a:solidFill>
            <a:srgbClr val="ED1C24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>
          <a:glow rad="63500">
            <a:srgbClr val="ED1C24">
              <a:satMod val="175000"/>
              <a:alpha val="40000"/>
            </a:srgbClr>
          </a:glow>
        </a:effectLst>
      </dgm:spPr>
      <dgm:t>
        <a:bodyPr spcFirstLastPara="0" vert="horz" wrap="square" lIns="85344" tIns="7620" rIns="7620" bIns="7620" numCol="1" spcCol="1270" anchor="ctr" anchorCtr="0"/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2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宋体" panose="02010600030101010101" pitchFamily="2" charset="-122"/>
              <a:cs typeface="+mn-cs"/>
            </a:rPr>
            <a:t>缺点：</a:t>
          </a:r>
          <a:r>
            <a:rPr lang="en-US" altLang="zh-CN" sz="12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宋体" panose="02010600030101010101" pitchFamily="2" charset="-122"/>
              <a:cs typeface="+mn-cs"/>
            </a:rPr>
            <a:t>model/view/control</a:t>
          </a:r>
          <a:r>
            <a:rPr lang="zh-CN" altLang="en-US" sz="12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宋体" panose="02010600030101010101" pitchFamily="2" charset="-122"/>
              <a:cs typeface="+mn-cs"/>
            </a:rPr>
            <a:t>之间强依赖性，不易于变更</a:t>
          </a:r>
        </a:p>
      </dgm:t>
    </dgm:pt>
    <dgm:pt modelId="{0D32B16C-2D07-417A-A22B-CB9F9F5D35EF}" type="parTrans" cxnId="{E82F2E29-4680-4E14-98C2-3A42F5F9530F}">
      <dgm:prSet/>
      <dgm:spPr/>
      <dgm:t>
        <a:bodyPr/>
        <a:lstStyle/>
        <a:p>
          <a:endParaRPr lang="zh-CN" altLang="en-US"/>
        </a:p>
      </dgm:t>
    </dgm:pt>
    <dgm:pt modelId="{A8C406B5-1F86-4872-B450-1670CD21EDBB}" type="sibTrans" cxnId="{E82F2E29-4680-4E14-98C2-3A42F5F9530F}">
      <dgm:prSet/>
      <dgm:spPr/>
      <dgm:t>
        <a:bodyPr/>
        <a:lstStyle/>
        <a:p>
          <a:endParaRPr lang="zh-CN" altLang="en-US"/>
        </a:p>
      </dgm:t>
    </dgm:pt>
    <dgm:pt modelId="{D96C9C02-9C53-4624-B60A-19B66C81073B}">
      <dgm:prSet/>
      <dgm:spPr>
        <a:solidFill>
          <a:prstClr val="white">
            <a:alpha val="90000"/>
            <a:hueOff val="0"/>
            <a:satOff val="0"/>
            <a:lumOff val="0"/>
            <a:alphaOff val="0"/>
          </a:prstClr>
        </a:solidFill>
        <a:ln w="6350" cap="flat" cmpd="sng" algn="ctr">
          <a:solidFill>
            <a:srgbClr val="ED1C24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>
          <a:glow rad="63500">
            <a:srgbClr val="ED1C24">
              <a:satMod val="175000"/>
              <a:alpha val="40000"/>
            </a:srgbClr>
          </a:glow>
        </a:effectLst>
      </dgm:spPr>
      <dgm:t>
        <a:bodyPr spcFirstLastPara="0" vert="horz" wrap="square" lIns="85344" tIns="7620" rIns="7620" bIns="7620" numCol="1" spcCol="1270" anchor="ctr" anchorCtr="0"/>
        <a:lstStyle/>
        <a:p>
          <a:r>
            <a:rPr lang="zh-CN" altLang="en-US" dirty="0"/>
            <a:t>前后端分离，提高生产效率</a:t>
          </a:r>
        </a:p>
      </dgm:t>
    </dgm:pt>
    <dgm:pt modelId="{06A4F1A9-CA5C-4B0D-ABC4-0E26159F7001}" type="parTrans" cxnId="{3A087831-0BC1-46F3-92C3-5B623179C234}">
      <dgm:prSet/>
      <dgm:spPr/>
      <dgm:t>
        <a:bodyPr/>
        <a:lstStyle/>
        <a:p>
          <a:endParaRPr lang="zh-CN" altLang="en-US"/>
        </a:p>
      </dgm:t>
    </dgm:pt>
    <dgm:pt modelId="{2C227AB1-F4BD-42B3-9FFE-4AF20E2EB16C}" type="sibTrans" cxnId="{3A087831-0BC1-46F3-92C3-5B623179C234}">
      <dgm:prSet/>
      <dgm:spPr/>
      <dgm:t>
        <a:bodyPr/>
        <a:lstStyle/>
        <a:p>
          <a:endParaRPr lang="zh-CN" altLang="en-US"/>
        </a:p>
      </dgm:t>
    </dgm:pt>
    <dgm:pt modelId="{73583A3C-B3BA-4D14-BD09-6577D979EE00}">
      <dgm:prSet/>
      <dgm:spPr>
        <a:solidFill>
          <a:prstClr val="white">
            <a:alpha val="90000"/>
            <a:hueOff val="0"/>
            <a:satOff val="0"/>
            <a:lumOff val="0"/>
            <a:alphaOff val="0"/>
          </a:prstClr>
        </a:solidFill>
        <a:ln w="6350" cap="flat" cmpd="sng" algn="ctr">
          <a:solidFill>
            <a:srgbClr val="ED1C24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>
          <a:glow rad="63500">
            <a:srgbClr val="ED1C24">
              <a:satMod val="175000"/>
              <a:alpha val="40000"/>
            </a:srgbClr>
          </a:glow>
        </a:effectLst>
      </dgm:spPr>
      <dgm:t>
        <a:bodyPr spcFirstLastPara="0" vert="horz" wrap="square" lIns="85344" tIns="7620" rIns="7620" bIns="7620" numCol="1" spcCol="1270" anchor="ctr" anchorCtr="0"/>
        <a:lstStyle/>
        <a:p>
          <a:r>
            <a:rPr lang="zh-CN" altLang="en-US" dirty="0"/>
            <a:t>数据双向绑定，可以更多的精力来实现业务逻辑</a:t>
          </a:r>
        </a:p>
      </dgm:t>
    </dgm:pt>
    <dgm:pt modelId="{F3E95F90-F5EF-4F11-B586-0E638E8E491C}" type="parTrans" cxnId="{6E74A52E-9EE3-4F59-9DFF-6D5E0A309D80}">
      <dgm:prSet/>
      <dgm:spPr/>
      <dgm:t>
        <a:bodyPr/>
        <a:lstStyle/>
        <a:p>
          <a:endParaRPr lang="zh-CN" altLang="en-US"/>
        </a:p>
      </dgm:t>
    </dgm:pt>
    <dgm:pt modelId="{1012F17C-2433-46EC-8402-FA654E9F63BF}" type="sibTrans" cxnId="{6E74A52E-9EE3-4F59-9DFF-6D5E0A309D80}">
      <dgm:prSet/>
      <dgm:spPr/>
      <dgm:t>
        <a:bodyPr/>
        <a:lstStyle/>
        <a:p>
          <a:endParaRPr lang="zh-CN" altLang="en-US"/>
        </a:p>
      </dgm:t>
    </dgm:pt>
    <dgm:pt modelId="{FB594423-0017-4CBA-98F6-B19AD63691CF}">
      <dgm:prSet/>
      <dgm:spPr>
        <a:solidFill>
          <a:prstClr val="white">
            <a:alpha val="90000"/>
            <a:hueOff val="0"/>
            <a:satOff val="0"/>
            <a:lumOff val="0"/>
            <a:alphaOff val="0"/>
          </a:prstClr>
        </a:solidFill>
        <a:ln w="6350" cap="flat" cmpd="sng" algn="ctr">
          <a:solidFill>
            <a:srgbClr val="ED1C24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>
          <a:glow rad="63500">
            <a:srgbClr val="ED1C24">
              <a:satMod val="175000"/>
              <a:alpha val="40000"/>
            </a:srgbClr>
          </a:glow>
        </a:effectLst>
      </dgm:spPr>
      <dgm:t>
        <a:bodyPr spcFirstLastPara="0" vert="horz" wrap="square" lIns="85344" tIns="7620" rIns="7620" bIns="7620" numCol="1" spcCol="1270" anchor="ctr" anchorCtr="0"/>
        <a:lstStyle/>
        <a:p>
          <a:r>
            <a:rPr lang="zh-CN" altLang="en-US" dirty="0"/>
            <a:t>缺点：双向绑定增加了</a:t>
          </a:r>
          <a:r>
            <a:rPr lang="en-US" altLang="zh-CN" dirty="0"/>
            <a:t>debug</a:t>
          </a:r>
          <a:r>
            <a:rPr lang="zh-CN" altLang="en-US" dirty="0"/>
            <a:t>找问题的难度 （可通过记录日志跟踪来解决</a:t>
          </a:r>
          <a:r>
            <a:rPr lang="en-US" altLang="zh-CN" dirty="0"/>
            <a:t>); </a:t>
          </a:r>
          <a:r>
            <a:rPr lang="zh-CN" altLang="en-US" dirty="0"/>
            <a:t>强依赖</a:t>
          </a:r>
          <a:r>
            <a:rPr lang="en-US" altLang="zh-CN" dirty="0"/>
            <a:t>model</a:t>
          </a:r>
          <a:r>
            <a:rPr lang="zh-CN" altLang="en-US" dirty="0"/>
            <a:t>的结构不易复用</a:t>
          </a:r>
          <a:r>
            <a:rPr lang="en-US" altLang="zh-CN" dirty="0"/>
            <a:t>view</a:t>
          </a:r>
          <a:endParaRPr lang="zh-CN" altLang="en-US" dirty="0"/>
        </a:p>
      </dgm:t>
    </dgm:pt>
    <dgm:pt modelId="{EB61B1B0-8F6B-4F62-A360-44A88B071B6C}" type="parTrans" cxnId="{7D067EDF-50BD-484D-95F8-02F28CF83022}">
      <dgm:prSet/>
      <dgm:spPr/>
      <dgm:t>
        <a:bodyPr/>
        <a:lstStyle/>
        <a:p>
          <a:endParaRPr lang="zh-CN" altLang="en-US"/>
        </a:p>
      </dgm:t>
    </dgm:pt>
    <dgm:pt modelId="{714FEA02-A768-40AB-94AE-641EC37981E2}" type="sibTrans" cxnId="{7D067EDF-50BD-484D-95F8-02F28CF83022}">
      <dgm:prSet/>
      <dgm:spPr/>
      <dgm:t>
        <a:bodyPr/>
        <a:lstStyle/>
        <a:p>
          <a:endParaRPr lang="zh-CN" altLang="en-US"/>
        </a:p>
      </dgm:t>
    </dgm:pt>
    <dgm:pt modelId="{0066CB70-11AE-4BF0-B349-FBE30507E3F8}" type="pres">
      <dgm:prSet presAssocID="{34A12A07-5B36-4E7E-ADDD-22EB589F6AB6}" presName="linearFlow" presStyleCnt="0">
        <dgm:presLayoutVars>
          <dgm:dir/>
          <dgm:animLvl val="lvl"/>
          <dgm:resizeHandles val="exact"/>
        </dgm:presLayoutVars>
      </dgm:prSet>
      <dgm:spPr/>
    </dgm:pt>
    <dgm:pt modelId="{CA2A3455-4358-48AB-8E6A-D3B97E1A00BA}" type="pres">
      <dgm:prSet presAssocID="{85B1E2E0-0C72-429C-A376-046390D1929C}" presName="composite" presStyleCnt="0"/>
      <dgm:spPr/>
    </dgm:pt>
    <dgm:pt modelId="{EE17820F-A8A7-433D-8F87-E81A78C1A657}" type="pres">
      <dgm:prSet presAssocID="{85B1E2E0-0C72-429C-A376-046390D1929C}" presName="parentText" presStyleLbl="alignNode1" presStyleIdx="0" presStyleCnt="4">
        <dgm:presLayoutVars>
          <dgm:chMax val="1"/>
          <dgm:bulletEnabled val="1"/>
        </dgm:presLayoutVars>
      </dgm:prSet>
      <dgm:spPr/>
    </dgm:pt>
    <dgm:pt modelId="{A2DAA5D4-FB5B-4344-B462-17F9F1CA03F6}" type="pres">
      <dgm:prSet presAssocID="{85B1E2E0-0C72-429C-A376-046390D1929C}" presName="descendantText" presStyleLbl="alignAcc1" presStyleIdx="0" presStyleCnt="4">
        <dgm:presLayoutVars>
          <dgm:bulletEnabled val="1"/>
        </dgm:presLayoutVars>
      </dgm:prSet>
      <dgm:spPr/>
    </dgm:pt>
    <dgm:pt modelId="{5A2ABC09-8930-46D9-BC0D-7C5DE1F3289A}" type="pres">
      <dgm:prSet presAssocID="{A4E74AD0-C98F-4275-B09A-61D5B8B93F4C}" presName="sp" presStyleCnt="0"/>
      <dgm:spPr/>
    </dgm:pt>
    <dgm:pt modelId="{9B12F7E2-0FE3-484D-8357-76D2CFD45783}" type="pres">
      <dgm:prSet presAssocID="{14D9F9D6-381B-4054-9AA7-07889864FC6A}" presName="composite" presStyleCnt="0"/>
      <dgm:spPr/>
    </dgm:pt>
    <dgm:pt modelId="{8FEEEEF4-A3F0-4EC7-85EB-BC6A1CEFDA19}" type="pres">
      <dgm:prSet presAssocID="{14D9F9D6-381B-4054-9AA7-07889864FC6A}" presName="parentText" presStyleLbl="alignNode1" presStyleIdx="1" presStyleCnt="4">
        <dgm:presLayoutVars>
          <dgm:chMax val="1"/>
          <dgm:bulletEnabled val="1"/>
        </dgm:presLayoutVars>
      </dgm:prSet>
      <dgm:spPr/>
    </dgm:pt>
    <dgm:pt modelId="{03BADB9D-3F60-4F06-B95E-498E8FB363F2}" type="pres">
      <dgm:prSet presAssocID="{14D9F9D6-381B-4054-9AA7-07889864FC6A}" presName="descendantText" presStyleLbl="alignAcc1" presStyleIdx="1" presStyleCnt="4">
        <dgm:presLayoutVars>
          <dgm:bulletEnabled val="1"/>
        </dgm:presLayoutVars>
      </dgm:prSet>
      <dgm:spPr>
        <a:xfrm rot="5400000">
          <a:off x="4348894" y="-2260422"/>
          <a:ext cx="853397" cy="7713099"/>
        </a:xfrm>
        <a:prstGeom prst="round2SameRect">
          <a:avLst/>
        </a:prstGeom>
      </dgm:spPr>
    </dgm:pt>
    <dgm:pt modelId="{5086EA00-CE71-4D7F-8483-A69FD3BB627A}" type="pres">
      <dgm:prSet presAssocID="{C27D77A3-B5BE-419C-9DCA-4B44BF5CB827}" presName="sp" presStyleCnt="0"/>
      <dgm:spPr/>
    </dgm:pt>
    <dgm:pt modelId="{B80DD1A5-0437-4782-AE80-D6DFCCB1DB9A}" type="pres">
      <dgm:prSet presAssocID="{48E3C01B-FC27-4555-8B2C-176D29ECEA15}" presName="composite" presStyleCnt="0"/>
      <dgm:spPr/>
    </dgm:pt>
    <dgm:pt modelId="{332D9AA0-80F3-4892-A579-4AC724553354}" type="pres">
      <dgm:prSet presAssocID="{48E3C01B-FC27-4555-8B2C-176D29ECEA15}" presName="parentText" presStyleLbl="alignNode1" presStyleIdx="2" presStyleCnt="4">
        <dgm:presLayoutVars>
          <dgm:chMax val="1"/>
          <dgm:bulletEnabled val="1"/>
        </dgm:presLayoutVars>
      </dgm:prSet>
      <dgm:spPr/>
    </dgm:pt>
    <dgm:pt modelId="{62239EF8-5493-4948-BB6A-34743C18CCE5}" type="pres">
      <dgm:prSet presAssocID="{48E3C01B-FC27-4555-8B2C-176D29ECEA15}" presName="descendantText" presStyleLbl="alignAcc1" presStyleIdx="2" presStyleCnt="4">
        <dgm:presLayoutVars>
          <dgm:bulletEnabled val="1"/>
        </dgm:presLayoutVars>
      </dgm:prSet>
      <dgm:spPr>
        <a:xfrm rot="5400000">
          <a:off x="4348894" y="-1093454"/>
          <a:ext cx="853397" cy="7713099"/>
        </a:xfrm>
        <a:prstGeom prst="round2SameRect">
          <a:avLst/>
        </a:prstGeom>
      </dgm:spPr>
    </dgm:pt>
    <dgm:pt modelId="{F428CCEA-C97B-4699-88C6-53D74643EB48}" type="pres">
      <dgm:prSet presAssocID="{FD454522-6302-40A9-B982-830ED6552B58}" presName="sp" presStyleCnt="0"/>
      <dgm:spPr/>
    </dgm:pt>
    <dgm:pt modelId="{6E711D81-0792-448A-8E6D-CAB602E96F1A}" type="pres">
      <dgm:prSet presAssocID="{A073B04C-36E7-4A95-9E1E-D329BC007111}" presName="composite" presStyleCnt="0"/>
      <dgm:spPr/>
    </dgm:pt>
    <dgm:pt modelId="{BAB3650F-563A-45F9-9AD7-58DF9D5DE8AC}" type="pres">
      <dgm:prSet presAssocID="{A073B04C-36E7-4A95-9E1E-D329BC007111}" presName="parentText" presStyleLbl="alignNode1" presStyleIdx="3" presStyleCnt="4">
        <dgm:presLayoutVars>
          <dgm:chMax val="1"/>
          <dgm:bulletEnabled val="1"/>
        </dgm:presLayoutVars>
      </dgm:prSet>
      <dgm:spPr/>
    </dgm:pt>
    <dgm:pt modelId="{34CD4507-E280-4E5F-B864-875B4E3DE867}" type="pres">
      <dgm:prSet presAssocID="{A073B04C-36E7-4A95-9E1E-D329BC007111}" presName="descendantText" presStyleLbl="alignAcc1" presStyleIdx="3" presStyleCnt="4">
        <dgm:presLayoutVars>
          <dgm:bulletEnabled val="1"/>
        </dgm:presLayoutVars>
      </dgm:prSet>
      <dgm:spPr>
        <a:xfrm rot="5400000">
          <a:off x="4348894" y="73512"/>
          <a:ext cx="853397" cy="7713099"/>
        </a:xfrm>
        <a:prstGeom prst="round2SameRect">
          <a:avLst/>
        </a:prstGeom>
      </dgm:spPr>
    </dgm:pt>
  </dgm:ptLst>
  <dgm:cxnLst>
    <dgm:cxn modelId="{E5582B0B-D612-4B00-80B6-64D94663CEEF}" type="presOf" srcId="{F2F7B283-8AD3-4D91-AC5E-006E469E57C8}" destId="{62239EF8-5493-4948-BB6A-34743C18CCE5}" srcOrd="0" destOrd="0" presId="urn:microsoft.com/office/officeart/2005/8/layout/chevron2"/>
    <dgm:cxn modelId="{22D2440B-92FF-4A06-A071-2FCBD2D695F4}" srcId="{85B1E2E0-0C72-429C-A376-046390D1929C}" destId="{38EBC88A-6B01-4F7A-83C3-7DC66D83EFE8}" srcOrd="0" destOrd="0" parTransId="{7FB7AE71-DC21-469B-84A5-C402240DB60D}" sibTransId="{9CD3011A-B315-40A4-ACB4-F96C38846AAB}"/>
    <dgm:cxn modelId="{E6DE7C0B-5CA5-478E-A81C-29906FDFA983}" srcId="{34A12A07-5B36-4E7E-ADDD-22EB589F6AB6}" destId="{14D9F9D6-381B-4054-9AA7-07889864FC6A}" srcOrd="1" destOrd="0" parTransId="{DD62CC02-728A-4601-9A5E-CF31F8E812AB}" sibTransId="{C27D77A3-B5BE-419C-9DCA-4B44BF5CB827}"/>
    <dgm:cxn modelId="{4679BB12-02FA-4132-80F0-782A87DC2DC9}" srcId="{34A12A07-5B36-4E7E-ADDD-22EB589F6AB6}" destId="{A073B04C-36E7-4A95-9E1E-D329BC007111}" srcOrd="3" destOrd="0" parTransId="{1FDAB8AC-E4F9-4111-98AE-F100882084AC}" sibTransId="{2D410D34-8358-492D-86FD-5EB707B133BC}"/>
    <dgm:cxn modelId="{068B861F-5A76-455B-AD42-0E3BB1FE2FC7}" type="presOf" srcId="{1F524CAF-B5CB-456D-9F90-0FF441FAD19A}" destId="{A2DAA5D4-FB5B-4344-B462-17F9F1CA03F6}" srcOrd="0" destOrd="1" presId="urn:microsoft.com/office/officeart/2005/8/layout/chevron2"/>
    <dgm:cxn modelId="{E82F2E29-4680-4E14-98C2-3A42F5F9530F}" srcId="{48E3C01B-FC27-4555-8B2C-176D29ECEA15}" destId="{4FA4A6AB-11CF-4251-8C9C-CF043DB8E652}" srcOrd="1" destOrd="0" parTransId="{0D32B16C-2D07-417A-A22B-CB9F9F5D35EF}" sibTransId="{A8C406B5-1F86-4872-B450-1670CD21EDBB}"/>
    <dgm:cxn modelId="{6E74A52E-9EE3-4F59-9DFF-6D5E0A309D80}" srcId="{A073B04C-36E7-4A95-9E1E-D329BC007111}" destId="{73583A3C-B3BA-4D14-BD09-6577D979EE00}" srcOrd="1" destOrd="0" parTransId="{F3E95F90-F5EF-4F11-B586-0E638E8E491C}" sibTransId="{1012F17C-2433-46EC-8402-FA654E9F63BF}"/>
    <dgm:cxn modelId="{3A087831-0BC1-46F3-92C3-5B623179C234}" srcId="{A073B04C-36E7-4A95-9E1E-D329BC007111}" destId="{D96C9C02-9C53-4624-B60A-19B66C81073B}" srcOrd="0" destOrd="0" parTransId="{06A4F1A9-CA5C-4B0D-ABC4-0E26159F7001}" sibTransId="{2C227AB1-F4BD-42B3-9FFE-4AF20E2EB16C}"/>
    <dgm:cxn modelId="{5AF6AB61-9C48-4C17-89B4-440DB8157E52}" type="presOf" srcId="{73583A3C-B3BA-4D14-BD09-6577D979EE00}" destId="{34CD4507-E280-4E5F-B864-875B4E3DE867}" srcOrd="0" destOrd="1" presId="urn:microsoft.com/office/officeart/2005/8/layout/chevron2"/>
    <dgm:cxn modelId="{8A763069-4449-47B7-8647-1F4E105CCF58}" srcId="{34A12A07-5B36-4E7E-ADDD-22EB589F6AB6}" destId="{48E3C01B-FC27-4555-8B2C-176D29ECEA15}" srcOrd="2" destOrd="0" parTransId="{3A4DA2A8-6DDB-4AEB-81F6-E1C62A94F76E}" sibTransId="{FD454522-6302-40A9-B982-830ED6552B58}"/>
    <dgm:cxn modelId="{7E4B9F53-4180-4493-9B9F-FCE5CEBEC905}" srcId="{34A12A07-5B36-4E7E-ADDD-22EB589F6AB6}" destId="{85B1E2E0-0C72-429C-A376-046390D1929C}" srcOrd="0" destOrd="0" parTransId="{D519E254-EE87-41C5-AFED-6C15F8E7A398}" sibTransId="{A4E74AD0-C98F-4275-B09A-61D5B8B93F4C}"/>
    <dgm:cxn modelId="{FA0ED27A-5FCE-4453-BA89-5EF2D465A4C3}" type="presOf" srcId="{A073B04C-36E7-4A95-9E1E-D329BC007111}" destId="{BAB3650F-563A-45F9-9AD7-58DF9D5DE8AC}" srcOrd="0" destOrd="0" presId="urn:microsoft.com/office/officeart/2005/8/layout/chevron2"/>
    <dgm:cxn modelId="{1528C07B-8E3F-4E28-8124-3B40697761C6}" srcId="{48E3C01B-FC27-4555-8B2C-176D29ECEA15}" destId="{F2F7B283-8AD3-4D91-AC5E-006E469E57C8}" srcOrd="0" destOrd="0" parTransId="{3FA5B130-24F9-4D8A-9DC0-ED57E022B84B}" sibTransId="{41B0FDF9-A399-4756-BD27-B2662552CE33}"/>
    <dgm:cxn modelId="{6AFAEB7D-FF1C-4293-96E8-FDBCED0A9E95}" type="presOf" srcId="{15F379E0-4290-4BD7-9358-B68EC0262536}" destId="{03BADB9D-3F60-4F06-B95E-498E8FB363F2}" srcOrd="0" destOrd="1" presId="urn:microsoft.com/office/officeart/2005/8/layout/chevron2"/>
    <dgm:cxn modelId="{840CA195-484D-40BF-9BE6-E840FD89DEB3}" type="presOf" srcId="{E7A6FCDC-EC95-4C96-9402-1BB5B9D7EF09}" destId="{03BADB9D-3F60-4F06-B95E-498E8FB363F2}" srcOrd="0" destOrd="0" presId="urn:microsoft.com/office/officeart/2005/8/layout/chevron2"/>
    <dgm:cxn modelId="{9F80BF95-78CB-4BC5-A9D4-8DA63B871CC2}" type="presOf" srcId="{FB594423-0017-4CBA-98F6-B19AD63691CF}" destId="{34CD4507-E280-4E5F-B864-875B4E3DE867}" srcOrd="0" destOrd="2" presId="urn:microsoft.com/office/officeart/2005/8/layout/chevron2"/>
    <dgm:cxn modelId="{53D445AB-93AB-4D19-90C9-A11442D50A99}" type="presOf" srcId="{4FA4A6AB-11CF-4251-8C9C-CF043DB8E652}" destId="{62239EF8-5493-4948-BB6A-34743C18CCE5}" srcOrd="0" destOrd="1" presId="urn:microsoft.com/office/officeart/2005/8/layout/chevron2"/>
    <dgm:cxn modelId="{0DA984B4-1B80-460E-92C6-288017AD77AF}" type="presOf" srcId="{48E3C01B-FC27-4555-8B2C-176D29ECEA15}" destId="{332D9AA0-80F3-4892-A579-4AC724553354}" srcOrd="0" destOrd="0" presId="urn:microsoft.com/office/officeart/2005/8/layout/chevron2"/>
    <dgm:cxn modelId="{68ACFEC7-4669-4EF9-AEB7-C048086F6D0D}" srcId="{14D9F9D6-381B-4054-9AA7-07889864FC6A}" destId="{E7A6FCDC-EC95-4C96-9402-1BB5B9D7EF09}" srcOrd="0" destOrd="0" parTransId="{54905C1A-CEE0-4626-A039-F7E694C6422A}" sibTransId="{560DB009-3691-441F-BC14-5650FF4CE4B6}"/>
    <dgm:cxn modelId="{89582DD2-8255-48EA-BEAE-E229CABDB851}" type="presOf" srcId="{34A12A07-5B36-4E7E-ADDD-22EB589F6AB6}" destId="{0066CB70-11AE-4BF0-B349-FBE30507E3F8}" srcOrd="0" destOrd="0" presId="urn:microsoft.com/office/officeart/2005/8/layout/chevron2"/>
    <dgm:cxn modelId="{0992C0D3-55B3-4909-AA0E-12B4FBC18A76}" type="presOf" srcId="{14D9F9D6-381B-4054-9AA7-07889864FC6A}" destId="{8FEEEEF4-A3F0-4EC7-85EB-BC6A1CEFDA19}" srcOrd="0" destOrd="0" presId="urn:microsoft.com/office/officeart/2005/8/layout/chevron2"/>
    <dgm:cxn modelId="{23357EDA-E13F-448A-9F4B-DD1DF4029EB0}" type="presOf" srcId="{38EBC88A-6B01-4F7A-83C3-7DC66D83EFE8}" destId="{A2DAA5D4-FB5B-4344-B462-17F9F1CA03F6}" srcOrd="0" destOrd="0" presId="urn:microsoft.com/office/officeart/2005/8/layout/chevron2"/>
    <dgm:cxn modelId="{7D067EDF-50BD-484D-95F8-02F28CF83022}" srcId="{A073B04C-36E7-4A95-9E1E-D329BC007111}" destId="{FB594423-0017-4CBA-98F6-B19AD63691CF}" srcOrd="2" destOrd="0" parTransId="{EB61B1B0-8F6B-4F62-A360-44A88B071B6C}" sibTransId="{714FEA02-A768-40AB-94AE-641EC37981E2}"/>
    <dgm:cxn modelId="{DD5EEBE1-6DDA-4F02-BC39-9A815A50F847}" srcId="{85B1E2E0-0C72-429C-A376-046390D1929C}" destId="{1F524CAF-B5CB-456D-9F90-0FF441FAD19A}" srcOrd="1" destOrd="0" parTransId="{64375F4F-7F92-42AC-821B-3950DA3D6EF6}" sibTransId="{AEC6D244-DBE2-4935-895E-B27F124F7D90}"/>
    <dgm:cxn modelId="{CC295DEE-68DC-47F4-9771-E6B2DDA3D70B}" type="presOf" srcId="{85B1E2E0-0C72-429C-A376-046390D1929C}" destId="{EE17820F-A8A7-433D-8F87-E81A78C1A657}" srcOrd="0" destOrd="0" presId="urn:microsoft.com/office/officeart/2005/8/layout/chevron2"/>
    <dgm:cxn modelId="{676729F5-8CE1-4934-9514-7AD8413C3012}" srcId="{14D9F9D6-381B-4054-9AA7-07889864FC6A}" destId="{15F379E0-4290-4BD7-9358-B68EC0262536}" srcOrd="1" destOrd="0" parTransId="{BE1BC23B-0DB2-4B7B-B52A-E9134A825C38}" sibTransId="{8ABDC054-7238-4A21-9E8B-B6E7B6DB60CB}"/>
    <dgm:cxn modelId="{FF1197FF-9046-4718-8FD7-127E83197881}" type="presOf" srcId="{D96C9C02-9C53-4624-B60A-19B66C81073B}" destId="{34CD4507-E280-4E5F-B864-875B4E3DE867}" srcOrd="0" destOrd="0" presId="urn:microsoft.com/office/officeart/2005/8/layout/chevron2"/>
    <dgm:cxn modelId="{918624FC-444B-4F3C-92D4-D02AF252BAB8}" type="presParOf" srcId="{0066CB70-11AE-4BF0-B349-FBE30507E3F8}" destId="{CA2A3455-4358-48AB-8E6A-D3B97E1A00BA}" srcOrd="0" destOrd="0" presId="urn:microsoft.com/office/officeart/2005/8/layout/chevron2"/>
    <dgm:cxn modelId="{FF634B74-CA55-4EC3-9301-8FAC47373A00}" type="presParOf" srcId="{CA2A3455-4358-48AB-8E6A-D3B97E1A00BA}" destId="{EE17820F-A8A7-433D-8F87-E81A78C1A657}" srcOrd="0" destOrd="0" presId="urn:microsoft.com/office/officeart/2005/8/layout/chevron2"/>
    <dgm:cxn modelId="{DE3E80E2-69EC-42D5-B43F-E64978FB35C7}" type="presParOf" srcId="{CA2A3455-4358-48AB-8E6A-D3B97E1A00BA}" destId="{A2DAA5D4-FB5B-4344-B462-17F9F1CA03F6}" srcOrd="1" destOrd="0" presId="urn:microsoft.com/office/officeart/2005/8/layout/chevron2"/>
    <dgm:cxn modelId="{5F3670D1-B6A5-48D5-B15B-B8EE1EF19282}" type="presParOf" srcId="{0066CB70-11AE-4BF0-B349-FBE30507E3F8}" destId="{5A2ABC09-8930-46D9-BC0D-7C5DE1F3289A}" srcOrd="1" destOrd="0" presId="urn:microsoft.com/office/officeart/2005/8/layout/chevron2"/>
    <dgm:cxn modelId="{83794347-DCB2-4B60-95D8-1FFEC26D259D}" type="presParOf" srcId="{0066CB70-11AE-4BF0-B349-FBE30507E3F8}" destId="{9B12F7E2-0FE3-484D-8357-76D2CFD45783}" srcOrd="2" destOrd="0" presId="urn:microsoft.com/office/officeart/2005/8/layout/chevron2"/>
    <dgm:cxn modelId="{EE0A1A9D-20F0-4B3C-B6DE-48D2EDFED8B6}" type="presParOf" srcId="{9B12F7E2-0FE3-484D-8357-76D2CFD45783}" destId="{8FEEEEF4-A3F0-4EC7-85EB-BC6A1CEFDA19}" srcOrd="0" destOrd="0" presId="urn:microsoft.com/office/officeart/2005/8/layout/chevron2"/>
    <dgm:cxn modelId="{B9BC7944-4EAC-46BC-862D-393D8D6920E9}" type="presParOf" srcId="{9B12F7E2-0FE3-484D-8357-76D2CFD45783}" destId="{03BADB9D-3F60-4F06-B95E-498E8FB363F2}" srcOrd="1" destOrd="0" presId="urn:microsoft.com/office/officeart/2005/8/layout/chevron2"/>
    <dgm:cxn modelId="{1775252D-B8D9-4325-8A42-1DFC931F69E3}" type="presParOf" srcId="{0066CB70-11AE-4BF0-B349-FBE30507E3F8}" destId="{5086EA00-CE71-4D7F-8483-A69FD3BB627A}" srcOrd="3" destOrd="0" presId="urn:microsoft.com/office/officeart/2005/8/layout/chevron2"/>
    <dgm:cxn modelId="{B7D9F2FA-723D-480B-8103-06C9505C67A3}" type="presParOf" srcId="{0066CB70-11AE-4BF0-B349-FBE30507E3F8}" destId="{B80DD1A5-0437-4782-AE80-D6DFCCB1DB9A}" srcOrd="4" destOrd="0" presId="urn:microsoft.com/office/officeart/2005/8/layout/chevron2"/>
    <dgm:cxn modelId="{20331BB8-891A-45BA-9D06-BD4221E0F84A}" type="presParOf" srcId="{B80DD1A5-0437-4782-AE80-D6DFCCB1DB9A}" destId="{332D9AA0-80F3-4892-A579-4AC724553354}" srcOrd="0" destOrd="0" presId="urn:microsoft.com/office/officeart/2005/8/layout/chevron2"/>
    <dgm:cxn modelId="{B5BB003D-2DF3-4D25-8980-DE5186EA19DD}" type="presParOf" srcId="{B80DD1A5-0437-4782-AE80-D6DFCCB1DB9A}" destId="{62239EF8-5493-4948-BB6A-34743C18CCE5}" srcOrd="1" destOrd="0" presId="urn:microsoft.com/office/officeart/2005/8/layout/chevron2"/>
    <dgm:cxn modelId="{F70009CC-9872-42CD-BA42-85B6CFD4CF70}" type="presParOf" srcId="{0066CB70-11AE-4BF0-B349-FBE30507E3F8}" destId="{F428CCEA-C97B-4699-88C6-53D74643EB48}" srcOrd="5" destOrd="0" presId="urn:microsoft.com/office/officeart/2005/8/layout/chevron2"/>
    <dgm:cxn modelId="{A0A6ECE9-64AC-4EDE-80D7-EA431F6A7E9E}" type="presParOf" srcId="{0066CB70-11AE-4BF0-B349-FBE30507E3F8}" destId="{6E711D81-0792-448A-8E6D-CAB602E96F1A}" srcOrd="6" destOrd="0" presId="urn:microsoft.com/office/officeart/2005/8/layout/chevron2"/>
    <dgm:cxn modelId="{595CC292-EAB8-4089-A270-54767E021DAE}" type="presParOf" srcId="{6E711D81-0792-448A-8E6D-CAB602E96F1A}" destId="{BAB3650F-563A-45F9-9AD7-58DF9D5DE8AC}" srcOrd="0" destOrd="0" presId="urn:microsoft.com/office/officeart/2005/8/layout/chevron2"/>
    <dgm:cxn modelId="{ACD7E4BB-1C02-444D-8FEC-0FC120CD30ED}" type="presParOf" srcId="{6E711D81-0792-448A-8E6D-CAB602E96F1A}" destId="{34CD4507-E280-4E5F-B864-875B4E3DE867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E2CA30B-BF9A-4304-940C-EDF6162DD204}" type="doc">
      <dgm:prSet loTypeId="urn:microsoft.com/office/officeart/2005/8/layout/hList6" loCatId="list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zh-CN" altLang="en-US"/>
        </a:p>
      </dgm:t>
    </dgm:pt>
    <dgm:pt modelId="{36EF3C9B-E229-4021-9BB3-33D9D7031C9D}">
      <dgm:prSet phldrT="[文本]" custT="1"/>
      <dgm:spPr/>
      <dgm:t>
        <a:bodyPr/>
        <a:lstStyle/>
        <a:p>
          <a:pPr marL="0"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300" kern="1200" dirty="0"/>
            <a:t>Knockout</a:t>
          </a:r>
          <a:endParaRPr lang="zh-CN" sz="3300" kern="1200" dirty="0"/>
        </a:p>
        <a:p>
          <a:pPr marL="0"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宋体" panose="02010600030101010101" pitchFamily="2" charset="-122"/>
              <a:cs typeface="+mn-cs"/>
            </a:rPr>
            <a:t>先驱</a:t>
          </a:r>
          <a:endParaRPr lang="en-US" altLang="zh-CN" sz="12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Calibri" panose="020F0502020204030204"/>
            <a:ea typeface="宋体" panose="02010600030101010101" pitchFamily="2" charset="-122"/>
            <a:cs typeface="+mn-cs"/>
          </a:endParaRPr>
        </a:p>
        <a:p>
          <a:pPr marL="0"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宋体" panose="02010600030101010101" pitchFamily="2" charset="-122"/>
              <a:cs typeface="+mn-cs"/>
            </a:rPr>
            <a:t>声明绑定</a:t>
          </a:r>
          <a:endParaRPr lang="en-US" altLang="zh-CN" sz="12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Calibri" panose="020F0502020204030204"/>
            <a:ea typeface="宋体" panose="02010600030101010101" pitchFamily="2" charset="-122"/>
            <a:cs typeface="+mn-cs"/>
          </a:endParaRPr>
        </a:p>
        <a:p>
          <a:pPr marL="0"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宋体" panose="02010600030101010101" pitchFamily="2" charset="-122"/>
              <a:cs typeface="+mn-cs"/>
            </a:rPr>
            <a:t>没有组件的概念</a:t>
          </a:r>
        </a:p>
      </dgm:t>
    </dgm:pt>
    <dgm:pt modelId="{7AF4409D-5AB3-46D8-B4BA-79211377D06A}" type="parTrans" cxnId="{907A7ACC-0F9D-4F96-A52F-73143C305822}">
      <dgm:prSet/>
      <dgm:spPr/>
      <dgm:t>
        <a:bodyPr/>
        <a:lstStyle/>
        <a:p>
          <a:endParaRPr lang="zh-CN" altLang="en-US"/>
        </a:p>
      </dgm:t>
    </dgm:pt>
    <dgm:pt modelId="{B1CD0229-49C0-45AB-85F4-B1EC601A966C}" type="sibTrans" cxnId="{907A7ACC-0F9D-4F96-A52F-73143C305822}">
      <dgm:prSet/>
      <dgm:spPr/>
      <dgm:t>
        <a:bodyPr/>
        <a:lstStyle/>
        <a:p>
          <a:endParaRPr lang="zh-CN" altLang="en-US"/>
        </a:p>
      </dgm:t>
    </dgm:pt>
    <dgm:pt modelId="{01ABA8BC-97AA-4AC0-A324-0DD695E2EE59}">
      <dgm:prSet phldrT="[文本]" custT="1"/>
      <dgm:spPr/>
      <dgm:t>
        <a:bodyPr/>
        <a:lstStyle/>
        <a:p>
          <a:pPr marL="0"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300" kern="1200" dirty="0"/>
            <a:t>React</a:t>
          </a:r>
          <a:endParaRPr lang="zh-CN" sz="3300" kern="1200" dirty="0"/>
        </a:p>
        <a:p>
          <a:pPr marL="0"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宋体" panose="02010600030101010101" pitchFamily="2" charset="-122"/>
              <a:cs typeface="+mn-cs"/>
            </a:rPr>
            <a:t>Virtual Dom</a:t>
          </a:r>
        </a:p>
        <a:p>
          <a:pPr marL="0"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宋体" panose="02010600030101010101" pitchFamily="2" charset="-122"/>
              <a:cs typeface="+mn-cs"/>
            </a:rPr>
            <a:t>提供</a:t>
          </a:r>
          <a:r>
            <a:rPr lang="en-US" altLang="zh-CN" sz="12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宋体" panose="02010600030101010101" pitchFamily="2" charset="-122"/>
              <a:cs typeface="+mn-cs"/>
            </a:rPr>
            <a:t>JSX</a:t>
          </a:r>
          <a:r>
            <a:rPr lang="zh-CN" altLang="en-US" sz="12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宋体" panose="02010600030101010101" pitchFamily="2" charset="-122"/>
              <a:cs typeface="+mn-cs"/>
            </a:rPr>
            <a:t>语法</a:t>
          </a:r>
          <a:endParaRPr lang="en-US" altLang="zh-CN" sz="12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Calibri" panose="020F0502020204030204"/>
            <a:ea typeface="宋体" panose="02010600030101010101" pitchFamily="2" charset="-122"/>
            <a:cs typeface="+mn-cs"/>
          </a:endParaRPr>
        </a:p>
        <a:p>
          <a:pPr marL="0"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宋体" panose="02010600030101010101" pitchFamily="2" charset="-122"/>
              <a:cs typeface="+mn-cs"/>
            </a:rPr>
            <a:t>组件是函数</a:t>
          </a:r>
          <a:endParaRPr lang="en-US" altLang="zh-CN" sz="12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Calibri" panose="020F0502020204030204"/>
            <a:ea typeface="宋体" panose="02010600030101010101" pitchFamily="2" charset="-122"/>
            <a:cs typeface="+mn-cs"/>
          </a:endParaRPr>
        </a:p>
        <a:p>
          <a:pPr marL="0"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宋体" panose="02010600030101010101" pitchFamily="2" charset="-122"/>
              <a:cs typeface="+mn-cs"/>
            </a:rPr>
            <a:t>有个性、灵活</a:t>
          </a:r>
          <a:endParaRPr lang="en-US" altLang="zh-CN" sz="12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Calibri" panose="020F0502020204030204"/>
            <a:ea typeface="宋体" panose="02010600030101010101" pitchFamily="2" charset="-122"/>
            <a:cs typeface="+mn-cs"/>
          </a:endParaRPr>
        </a:p>
        <a:p>
          <a:pPr marL="0"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宋体" panose="02010600030101010101" pitchFamily="2" charset="-122"/>
              <a:cs typeface="+mn-cs"/>
            </a:rPr>
            <a:t>犹如</a:t>
          </a:r>
          <a:r>
            <a:rPr lang="en-US" altLang="zh-CN" sz="12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宋体" panose="02010600030101010101" pitchFamily="2" charset="-122"/>
              <a:cs typeface="+mn-cs"/>
            </a:rPr>
            <a:t>Java</a:t>
          </a:r>
          <a:r>
            <a:rPr lang="zh-CN" altLang="en-US" sz="12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宋体" panose="02010600030101010101" pitchFamily="2" charset="-122"/>
              <a:cs typeface="+mn-cs"/>
            </a:rPr>
            <a:t>生态圈</a:t>
          </a:r>
          <a:endParaRPr lang="en-US" altLang="zh-CN" sz="12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Calibri" panose="020F0502020204030204"/>
            <a:ea typeface="宋体" panose="02010600030101010101" pitchFamily="2" charset="-122"/>
            <a:cs typeface="+mn-cs"/>
          </a:endParaRPr>
        </a:p>
      </dgm:t>
    </dgm:pt>
    <dgm:pt modelId="{54CA795D-65F2-4BFD-9234-9EF226698567}" type="parTrans" cxnId="{3787D727-F264-4D51-A642-6F436D34FBD8}">
      <dgm:prSet/>
      <dgm:spPr/>
      <dgm:t>
        <a:bodyPr/>
        <a:lstStyle/>
        <a:p>
          <a:endParaRPr lang="zh-CN" altLang="en-US"/>
        </a:p>
      </dgm:t>
    </dgm:pt>
    <dgm:pt modelId="{C9F96461-30AE-4702-8FB8-E8E0A17BD2C6}" type="sibTrans" cxnId="{3787D727-F264-4D51-A642-6F436D34FBD8}">
      <dgm:prSet/>
      <dgm:spPr/>
      <dgm:t>
        <a:bodyPr/>
        <a:lstStyle/>
        <a:p>
          <a:endParaRPr lang="zh-CN" altLang="en-US"/>
        </a:p>
      </dgm:t>
    </dgm:pt>
    <dgm:pt modelId="{21B9E373-F0DB-448E-8420-A0CD2E548D46}">
      <dgm:prSet phldrT="[文本]" custT="1"/>
      <dgm:spPr/>
      <dgm:t>
        <a:bodyPr/>
        <a:lstStyle/>
        <a:p>
          <a:pPr marL="0"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400" kern="1200" dirty="0" err="1"/>
            <a:t>Vue</a:t>
          </a:r>
          <a:endParaRPr lang="en-US" altLang="zh-CN" sz="3400" kern="1200" dirty="0"/>
        </a:p>
        <a:p>
          <a:pPr marL="0"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宋体" panose="02010600030101010101" pitchFamily="2" charset="-122"/>
              <a:cs typeface="+mn-cs"/>
            </a:rPr>
            <a:t>简单入手</a:t>
          </a:r>
          <a:endParaRPr lang="en-US" altLang="zh-CN" sz="12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Calibri" panose="020F0502020204030204"/>
            <a:ea typeface="宋体" panose="02010600030101010101" pitchFamily="2" charset="-122"/>
            <a:cs typeface="+mn-cs"/>
          </a:endParaRPr>
        </a:p>
        <a:p>
          <a:pPr marL="0"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0" i="0" kern="1200" dirty="0"/>
            <a:t>性能好，容易优化</a:t>
          </a:r>
          <a:endParaRPr lang="en-US" altLang="zh-CN" sz="1200" b="0" i="0" kern="1200" dirty="0"/>
        </a:p>
        <a:p>
          <a:pPr marL="0"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0" i="0" kern="1200" dirty="0"/>
            <a:t>便捷的</a:t>
          </a:r>
          <a:r>
            <a:rPr lang="en-US" altLang="zh-CN" sz="1200" b="0" i="0" kern="1200" dirty="0"/>
            <a:t>API</a:t>
          </a:r>
        </a:p>
        <a:p>
          <a:pPr marL="0"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0" i="0" kern="1200" dirty="0"/>
            <a:t>犹如</a:t>
          </a:r>
          <a:r>
            <a:rPr lang="en-US" altLang="zh-CN" sz="1200" b="0" i="0" kern="1200" dirty="0"/>
            <a:t>.NET</a:t>
          </a:r>
          <a:r>
            <a:rPr lang="zh-CN" altLang="en-US" sz="1200" b="0" i="0" kern="1200" dirty="0"/>
            <a:t>生态圈 </a:t>
          </a:r>
          <a:endParaRPr lang="en-US" altLang="zh-CN" sz="1200" b="0" i="0" kern="1200" dirty="0"/>
        </a:p>
        <a:p>
          <a:pPr marL="0"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6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Calibri" panose="020F0502020204030204"/>
            <a:ea typeface="宋体" panose="02010600030101010101" pitchFamily="2" charset="-122"/>
            <a:cs typeface="+mn-cs"/>
          </a:endParaRPr>
        </a:p>
      </dgm:t>
    </dgm:pt>
    <dgm:pt modelId="{55A3CAEE-AA1F-43FF-A688-6727A06FD26F}" type="parTrans" cxnId="{32D60348-9D11-421E-8E97-AFF13C5B09A5}">
      <dgm:prSet/>
      <dgm:spPr/>
      <dgm:t>
        <a:bodyPr/>
        <a:lstStyle/>
        <a:p>
          <a:endParaRPr lang="zh-CN" altLang="en-US"/>
        </a:p>
      </dgm:t>
    </dgm:pt>
    <dgm:pt modelId="{C3A02243-2A86-4406-A612-D9330F1A48A8}" type="sibTrans" cxnId="{32D60348-9D11-421E-8E97-AFF13C5B09A5}">
      <dgm:prSet/>
      <dgm:spPr/>
      <dgm:t>
        <a:bodyPr/>
        <a:lstStyle/>
        <a:p>
          <a:endParaRPr lang="zh-CN" altLang="en-US"/>
        </a:p>
      </dgm:t>
    </dgm:pt>
    <dgm:pt modelId="{6BA027B3-6CFB-4B0F-8249-432515B85501}">
      <dgm:prSet custT="1"/>
      <dgm:spPr/>
      <dgm:t>
        <a:bodyPr/>
        <a:lstStyle/>
        <a:p>
          <a:pPr marL="0"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400" kern="1200" dirty="0"/>
            <a:t>Angular</a:t>
          </a:r>
          <a:endParaRPr lang="zh-CN" sz="3400" kern="1200" dirty="0"/>
        </a:p>
        <a:p>
          <a:pPr marL="0"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宋体" panose="02010600030101010101" pitchFamily="2" charset="-122"/>
              <a:cs typeface="+mn-cs"/>
            </a:rPr>
            <a:t>本身就很完整</a:t>
          </a:r>
          <a:endParaRPr lang="en-US" altLang="zh-CN" sz="12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Calibri" panose="020F0502020204030204"/>
            <a:ea typeface="宋体" panose="02010600030101010101" pitchFamily="2" charset="-122"/>
            <a:cs typeface="+mn-cs"/>
          </a:endParaRPr>
        </a:p>
        <a:p>
          <a:pPr marL="0"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宋体" panose="02010600030101010101" pitchFamily="2" charset="-122"/>
              <a:cs typeface="+mn-cs"/>
            </a:rPr>
            <a:t>学习成本高</a:t>
          </a:r>
          <a:endParaRPr lang="en-US" altLang="zh-CN" sz="12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Calibri" panose="020F0502020204030204"/>
            <a:ea typeface="宋体" panose="02010600030101010101" pitchFamily="2" charset="-122"/>
            <a:cs typeface="+mn-cs"/>
          </a:endParaRPr>
        </a:p>
        <a:p>
          <a:pPr marL="0"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宋体" panose="02010600030101010101" pitchFamily="2" charset="-122"/>
              <a:cs typeface="+mn-cs"/>
            </a:rPr>
            <a:t>圈子大</a:t>
          </a:r>
          <a:endParaRPr lang="en-US" altLang="zh-CN" sz="12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Calibri" panose="020F0502020204030204"/>
            <a:ea typeface="宋体" panose="02010600030101010101" pitchFamily="2" charset="-122"/>
            <a:cs typeface="+mn-cs"/>
          </a:endParaRPr>
        </a:p>
        <a:p>
          <a:pPr marL="0"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宋体" panose="02010600030101010101" pitchFamily="2" charset="-122"/>
              <a:cs typeface="+mn-cs"/>
            </a:rPr>
            <a:t>性能慢</a:t>
          </a:r>
        </a:p>
      </dgm:t>
    </dgm:pt>
    <dgm:pt modelId="{4D824260-4F72-41E2-8281-588C9C1F3676}" type="parTrans" cxnId="{4C694676-DC42-47B5-B17A-EC47AE683E3F}">
      <dgm:prSet/>
      <dgm:spPr/>
      <dgm:t>
        <a:bodyPr/>
        <a:lstStyle/>
        <a:p>
          <a:endParaRPr lang="zh-CN" altLang="en-US"/>
        </a:p>
      </dgm:t>
    </dgm:pt>
    <dgm:pt modelId="{7B87F7F3-4F0F-45D4-B232-AD5247C3D75E}" type="sibTrans" cxnId="{4C694676-DC42-47B5-B17A-EC47AE683E3F}">
      <dgm:prSet/>
      <dgm:spPr/>
      <dgm:t>
        <a:bodyPr/>
        <a:lstStyle/>
        <a:p>
          <a:endParaRPr lang="zh-CN" altLang="en-US"/>
        </a:p>
      </dgm:t>
    </dgm:pt>
    <dgm:pt modelId="{43262DD5-70AF-4C51-BD27-6A0CDFB32AD6}" type="pres">
      <dgm:prSet presAssocID="{6E2CA30B-BF9A-4304-940C-EDF6162DD204}" presName="Name0" presStyleCnt="0">
        <dgm:presLayoutVars>
          <dgm:dir/>
          <dgm:resizeHandles val="exact"/>
        </dgm:presLayoutVars>
      </dgm:prSet>
      <dgm:spPr/>
    </dgm:pt>
    <dgm:pt modelId="{835FE92D-2B2F-4C1C-A294-B659089E5FB4}" type="pres">
      <dgm:prSet presAssocID="{36EF3C9B-E229-4021-9BB3-33D9D7031C9D}" presName="node" presStyleLbl="node1" presStyleIdx="0" presStyleCnt="4">
        <dgm:presLayoutVars>
          <dgm:bulletEnabled val="1"/>
        </dgm:presLayoutVars>
      </dgm:prSet>
      <dgm:spPr/>
    </dgm:pt>
    <dgm:pt modelId="{AF2A52C1-891E-4480-9D38-90AAF2988329}" type="pres">
      <dgm:prSet presAssocID="{B1CD0229-49C0-45AB-85F4-B1EC601A966C}" presName="sibTrans" presStyleCnt="0"/>
      <dgm:spPr/>
    </dgm:pt>
    <dgm:pt modelId="{51DD43BF-B554-4E2D-ACC7-6BC118795279}" type="pres">
      <dgm:prSet presAssocID="{01ABA8BC-97AA-4AC0-A324-0DD695E2EE59}" presName="node" presStyleLbl="node1" presStyleIdx="1" presStyleCnt="4">
        <dgm:presLayoutVars>
          <dgm:bulletEnabled val="1"/>
        </dgm:presLayoutVars>
      </dgm:prSet>
      <dgm:spPr/>
    </dgm:pt>
    <dgm:pt modelId="{16E3D476-58B4-48CC-88C9-0D0BA2286D66}" type="pres">
      <dgm:prSet presAssocID="{C9F96461-30AE-4702-8FB8-E8E0A17BD2C6}" presName="sibTrans" presStyleCnt="0"/>
      <dgm:spPr/>
    </dgm:pt>
    <dgm:pt modelId="{B40EB360-09C2-4CDF-8756-C0952D95FBE3}" type="pres">
      <dgm:prSet presAssocID="{21B9E373-F0DB-448E-8420-A0CD2E548D46}" presName="node" presStyleLbl="node1" presStyleIdx="2" presStyleCnt="4">
        <dgm:presLayoutVars>
          <dgm:bulletEnabled val="1"/>
        </dgm:presLayoutVars>
      </dgm:prSet>
      <dgm:spPr/>
    </dgm:pt>
    <dgm:pt modelId="{8F682CCF-88F4-4D08-B143-37402560E1F1}" type="pres">
      <dgm:prSet presAssocID="{C3A02243-2A86-4406-A612-D9330F1A48A8}" presName="sibTrans" presStyleCnt="0"/>
      <dgm:spPr/>
    </dgm:pt>
    <dgm:pt modelId="{6A250771-7EF2-46E1-A947-86C30F0171BD}" type="pres">
      <dgm:prSet presAssocID="{6BA027B3-6CFB-4B0F-8249-432515B85501}" presName="node" presStyleLbl="node1" presStyleIdx="3" presStyleCnt="4">
        <dgm:presLayoutVars>
          <dgm:bulletEnabled val="1"/>
        </dgm:presLayoutVars>
      </dgm:prSet>
      <dgm:spPr/>
    </dgm:pt>
  </dgm:ptLst>
  <dgm:cxnLst>
    <dgm:cxn modelId="{3787D727-F264-4D51-A642-6F436D34FBD8}" srcId="{6E2CA30B-BF9A-4304-940C-EDF6162DD204}" destId="{01ABA8BC-97AA-4AC0-A324-0DD695E2EE59}" srcOrd="1" destOrd="0" parTransId="{54CA795D-65F2-4BFD-9234-9EF226698567}" sibTransId="{C9F96461-30AE-4702-8FB8-E8E0A17BD2C6}"/>
    <dgm:cxn modelId="{32D60348-9D11-421E-8E97-AFF13C5B09A5}" srcId="{6E2CA30B-BF9A-4304-940C-EDF6162DD204}" destId="{21B9E373-F0DB-448E-8420-A0CD2E548D46}" srcOrd="2" destOrd="0" parTransId="{55A3CAEE-AA1F-43FF-A688-6727A06FD26F}" sibTransId="{C3A02243-2A86-4406-A612-D9330F1A48A8}"/>
    <dgm:cxn modelId="{4C694676-DC42-47B5-B17A-EC47AE683E3F}" srcId="{6E2CA30B-BF9A-4304-940C-EDF6162DD204}" destId="{6BA027B3-6CFB-4B0F-8249-432515B85501}" srcOrd="3" destOrd="0" parTransId="{4D824260-4F72-41E2-8281-588C9C1F3676}" sibTransId="{7B87F7F3-4F0F-45D4-B232-AD5247C3D75E}"/>
    <dgm:cxn modelId="{5A531478-1950-4C3B-8E7F-9257E78C8F99}" type="presOf" srcId="{6BA027B3-6CFB-4B0F-8249-432515B85501}" destId="{6A250771-7EF2-46E1-A947-86C30F0171BD}" srcOrd="0" destOrd="0" presId="urn:microsoft.com/office/officeart/2005/8/layout/hList6"/>
    <dgm:cxn modelId="{CB104D78-1226-4825-BB23-A8E4B7B34B99}" type="presOf" srcId="{01ABA8BC-97AA-4AC0-A324-0DD695E2EE59}" destId="{51DD43BF-B554-4E2D-ACC7-6BC118795279}" srcOrd="0" destOrd="0" presId="urn:microsoft.com/office/officeart/2005/8/layout/hList6"/>
    <dgm:cxn modelId="{709755BD-2639-4119-8F07-2A014E0BDE78}" type="presOf" srcId="{21B9E373-F0DB-448E-8420-A0CD2E548D46}" destId="{B40EB360-09C2-4CDF-8756-C0952D95FBE3}" srcOrd="0" destOrd="0" presId="urn:microsoft.com/office/officeart/2005/8/layout/hList6"/>
    <dgm:cxn modelId="{907A7ACC-0F9D-4F96-A52F-73143C305822}" srcId="{6E2CA30B-BF9A-4304-940C-EDF6162DD204}" destId="{36EF3C9B-E229-4021-9BB3-33D9D7031C9D}" srcOrd="0" destOrd="0" parTransId="{7AF4409D-5AB3-46D8-B4BA-79211377D06A}" sibTransId="{B1CD0229-49C0-45AB-85F4-B1EC601A966C}"/>
    <dgm:cxn modelId="{5A7475D9-B992-47D2-94A8-E9217116CDF4}" type="presOf" srcId="{6E2CA30B-BF9A-4304-940C-EDF6162DD204}" destId="{43262DD5-70AF-4C51-BD27-6A0CDFB32AD6}" srcOrd="0" destOrd="0" presId="urn:microsoft.com/office/officeart/2005/8/layout/hList6"/>
    <dgm:cxn modelId="{68278BFA-F2A9-4BD0-A02E-FCE9562767E6}" type="presOf" srcId="{36EF3C9B-E229-4021-9BB3-33D9D7031C9D}" destId="{835FE92D-2B2F-4C1C-A294-B659089E5FB4}" srcOrd="0" destOrd="0" presId="urn:microsoft.com/office/officeart/2005/8/layout/hList6"/>
    <dgm:cxn modelId="{4E7DB763-BC98-49C7-88D2-C7E49EA46379}" type="presParOf" srcId="{43262DD5-70AF-4C51-BD27-6A0CDFB32AD6}" destId="{835FE92D-2B2F-4C1C-A294-B659089E5FB4}" srcOrd="0" destOrd="0" presId="urn:microsoft.com/office/officeart/2005/8/layout/hList6"/>
    <dgm:cxn modelId="{F24DDF3D-CC4D-4CB4-8E28-43985B6D0340}" type="presParOf" srcId="{43262DD5-70AF-4C51-BD27-6A0CDFB32AD6}" destId="{AF2A52C1-891E-4480-9D38-90AAF2988329}" srcOrd="1" destOrd="0" presId="urn:microsoft.com/office/officeart/2005/8/layout/hList6"/>
    <dgm:cxn modelId="{CEBEA475-F3A5-4C23-BDFC-C52344DC3D3E}" type="presParOf" srcId="{43262DD5-70AF-4C51-BD27-6A0CDFB32AD6}" destId="{51DD43BF-B554-4E2D-ACC7-6BC118795279}" srcOrd="2" destOrd="0" presId="urn:microsoft.com/office/officeart/2005/8/layout/hList6"/>
    <dgm:cxn modelId="{4F13DE8C-82D7-48C0-A269-4F3C1E4A7C52}" type="presParOf" srcId="{43262DD5-70AF-4C51-BD27-6A0CDFB32AD6}" destId="{16E3D476-58B4-48CC-88C9-0D0BA2286D66}" srcOrd="3" destOrd="0" presId="urn:microsoft.com/office/officeart/2005/8/layout/hList6"/>
    <dgm:cxn modelId="{B56BC857-ADB0-4B68-B73B-ACA055265E96}" type="presParOf" srcId="{43262DD5-70AF-4C51-BD27-6A0CDFB32AD6}" destId="{B40EB360-09C2-4CDF-8756-C0952D95FBE3}" srcOrd="4" destOrd="0" presId="urn:microsoft.com/office/officeart/2005/8/layout/hList6"/>
    <dgm:cxn modelId="{149BA346-CF6B-4932-B6A5-3D43B4C414B1}" type="presParOf" srcId="{43262DD5-70AF-4C51-BD27-6A0CDFB32AD6}" destId="{8F682CCF-88F4-4D08-B143-37402560E1F1}" srcOrd="5" destOrd="0" presId="urn:microsoft.com/office/officeart/2005/8/layout/hList6"/>
    <dgm:cxn modelId="{4584A3D8-9E34-45A3-A1E2-54ABA770EFBA}" type="presParOf" srcId="{43262DD5-70AF-4C51-BD27-6A0CDFB32AD6}" destId="{6A250771-7EF2-46E1-A947-86C30F0171BD}" srcOrd="6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17820F-A8A7-433D-8F87-E81A78C1A657}">
      <dsp:nvSpPr>
        <dsp:cNvPr id="0" name=""/>
        <dsp:cNvSpPr/>
      </dsp:nvSpPr>
      <dsp:spPr>
        <a:xfrm rot="5400000">
          <a:off x="-196937" y="199398"/>
          <a:ext cx="1312919" cy="919043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glow rad="63500">
            <a:schemeClr val="accent1">
              <a:satMod val="175000"/>
              <a:alpha val="40000"/>
            </a:schemeClr>
          </a:glow>
        </a:effectLst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1200" kern="1200" dirty="0"/>
            <a:t>第一阶段</a:t>
          </a:r>
          <a:r>
            <a:rPr lang="en-US" sz="1200" kern="1200" dirty="0"/>
            <a:t>——</a:t>
          </a:r>
          <a:r>
            <a:rPr lang="zh-CN" sz="1200" kern="1200" dirty="0"/>
            <a:t>原生</a:t>
          </a:r>
          <a:r>
            <a:rPr lang="en-US" sz="1200" kern="1200" dirty="0"/>
            <a:t>JS</a:t>
          </a:r>
          <a:endParaRPr lang="zh-CN" sz="1200" kern="1200" dirty="0"/>
        </a:p>
      </dsp:txBody>
      <dsp:txXfrm rot="-5400000">
        <a:off x="2" y="461982"/>
        <a:ext cx="919043" cy="393876"/>
      </dsp:txXfrm>
    </dsp:sp>
    <dsp:sp modelId="{A2DAA5D4-FB5B-4344-B462-17F9F1CA03F6}">
      <dsp:nvSpPr>
        <dsp:cNvPr id="0" name=""/>
        <dsp:cNvSpPr/>
      </dsp:nvSpPr>
      <dsp:spPr>
        <a:xfrm rot="5400000">
          <a:off x="4348894" y="-3427390"/>
          <a:ext cx="853397" cy="771309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glow rad="63500">
            <a:schemeClr val="accent1">
              <a:satMod val="175000"/>
              <a:alpha val="40000"/>
            </a:schemeClr>
          </a:glow>
        </a:effectLst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7620" rIns="7620" bIns="762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200" kern="1200" dirty="0"/>
            <a:t>原始</a:t>
          </a:r>
          <a:r>
            <a:rPr lang="en-US" altLang="zh-CN" sz="1200" kern="1200" dirty="0" err="1"/>
            <a:t>dom</a:t>
          </a:r>
          <a:r>
            <a:rPr lang="zh-CN" altLang="en-US" sz="1200" kern="1200" dirty="0"/>
            <a:t>操作 类似</a:t>
          </a:r>
          <a:r>
            <a:rPr lang="en-US" altLang="zh-CN" sz="1200" kern="1200" dirty="0" err="1"/>
            <a:t>document.getElementById</a:t>
          </a:r>
          <a:r>
            <a:rPr lang="en-US" altLang="zh-CN" sz="1200" kern="1200" dirty="0"/>
            <a:t>()</a:t>
          </a:r>
          <a:endParaRPr lang="zh-CN" alt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200" kern="1200" dirty="0"/>
            <a:t>各个浏览器厂商有着不同的标准</a:t>
          </a:r>
        </a:p>
      </dsp:txBody>
      <dsp:txXfrm rot="-5400000">
        <a:off x="919044" y="44119"/>
        <a:ext cx="7671440" cy="770079"/>
      </dsp:txXfrm>
    </dsp:sp>
    <dsp:sp modelId="{8FEEEEF4-A3F0-4EC7-85EB-BC6A1CEFDA19}">
      <dsp:nvSpPr>
        <dsp:cNvPr id="0" name=""/>
        <dsp:cNvSpPr/>
      </dsp:nvSpPr>
      <dsp:spPr>
        <a:xfrm rot="5400000">
          <a:off x="-196937" y="1366366"/>
          <a:ext cx="1312919" cy="919043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glow rad="63500">
            <a:schemeClr val="accent1">
              <a:satMod val="175000"/>
              <a:alpha val="40000"/>
            </a:schemeClr>
          </a:glow>
        </a:effectLst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1200" kern="1200" dirty="0"/>
            <a:t>第二阶段</a:t>
          </a:r>
          <a:r>
            <a:rPr lang="en-US" sz="1200" kern="1200" dirty="0"/>
            <a:t>——jQuery</a:t>
          </a:r>
          <a:endParaRPr lang="zh-CN" sz="1200" kern="1200" dirty="0"/>
        </a:p>
      </dsp:txBody>
      <dsp:txXfrm rot="-5400000">
        <a:off x="2" y="1628950"/>
        <a:ext cx="919043" cy="393876"/>
      </dsp:txXfrm>
    </dsp:sp>
    <dsp:sp modelId="{03BADB9D-3F60-4F06-B95E-498E8FB363F2}">
      <dsp:nvSpPr>
        <dsp:cNvPr id="0" name=""/>
        <dsp:cNvSpPr/>
      </dsp:nvSpPr>
      <dsp:spPr>
        <a:xfrm rot="5400000">
          <a:off x="4348894" y="-2260422"/>
          <a:ext cx="853397" cy="7713099"/>
        </a:xfrm>
        <a:prstGeom prst="round2SameRect">
          <a:avLst/>
        </a:prstGeom>
        <a:solidFill>
          <a:prstClr val="white">
            <a:alpha val="90000"/>
            <a:hueOff val="0"/>
            <a:satOff val="0"/>
            <a:lumOff val="0"/>
            <a:alphaOff val="0"/>
          </a:prstClr>
        </a:solidFill>
        <a:ln w="6350" cap="flat" cmpd="sng" algn="ctr">
          <a:solidFill>
            <a:srgbClr val="ED1C24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>
          <a:glow rad="63500">
            <a:srgbClr val="ED1C24">
              <a:satMod val="175000"/>
              <a:alpha val="40000"/>
            </a:srgbClr>
          </a:glow>
        </a:effectLst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7620" rIns="7620" bIns="762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2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宋体" panose="02010600030101010101" pitchFamily="2" charset="-122"/>
              <a:cs typeface="+mn-cs"/>
            </a:rPr>
            <a:t>有一套更为便捷的</a:t>
          </a:r>
          <a:r>
            <a:rPr lang="en-US" altLang="zh-CN" sz="12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宋体" panose="02010600030101010101" pitchFamily="2" charset="-122"/>
              <a:cs typeface="+mn-cs"/>
            </a:rPr>
            <a:t>API</a:t>
          </a:r>
          <a:r>
            <a:rPr lang="zh-CN" altLang="en-US" sz="12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宋体" panose="02010600030101010101" pitchFamily="2" charset="-122"/>
              <a:cs typeface="+mn-cs"/>
            </a:rPr>
            <a:t>，开发者不再需要关注浏览器之间的差异问题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2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宋体" panose="02010600030101010101" pitchFamily="2" charset="-122"/>
              <a:cs typeface="+mn-cs"/>
            </a:rPr>
            <a:t>不足之处，数据和</a:t>
          </a:r>
          <a:r>
            <a:rPr lang="en-US" altLang="zh-CN" sz="12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宋体" panose="02010600030101010101" pitchFamily="2" charset="-122"/>
              <a:cs typeface="+mn-cs"/>
            </a:rPr>
            <a:t>UI</a:t>
          </a:r>
          <a:r>
            <a:rPr lang="zh-CN" altLang="en-US" sz="12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宋体" panose="02010600030101010101" pitchFamily="2" charset="-122"/>
              <a:cs typeface="+mn-cs"/>
            </a:rPr>
            <a:t>之间是零散的。实现具体逻辑的同时还需要关注</a:t>
          </a:r>
          <a:r>
            <a:rPr lang="en-US" altLang="zh-CN" sz="12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宋体" panose="02010600030101010101" pitchFamily="2" charset="-122"/>
              <a:cs typeface="+mn-cs"/>
            </a:rPr>
            <a:t>HTML</a:t>
          </a:r>
          <a:r>
            <a:rPr lang="zh-CN" altLang="en-US" sz="12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宋体" panose="02010600030101010101" pitchFamily="2" charset="-122"/>
              <a:cs typeface="+mn-cs"/>
            </a:rPr>
            <a:t>元素之间的层级关系</a:t>
          </a:r>
        </a:p>
      </dsp:txBody>
      <dsp:txXfrm rot="-5400000">
        <a:off x="919044" y="1211087"/>
        <a:ext cx="7671440" cy="770079"/>
      </dsp:txXfrm>
    </dsp:sp>
    <dsp:sp modelId="{332D9AA0-80F3-4892-A579-4AC724553354}">
      <dsp:nvSpPr>
        <dsp:cNvPr id="0" name=""/>
        <dsp:cNvSpPr/>
      </dsp:nvSpPr>
      <dsp:spPr>
        <a:xfrm rot="5400000">
          <a:off x="-196937" y="2533333"/>
          <a:ext cx="1312919" cy="919043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glow rad="63500">
            <a:schemeClr val="accent1">
              <a:satMod val="175000"/>
              <a:alpha val="40000"/>
            </a:schemeClr>
          </a:glow>
        </a:effectLst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1200" kern="1200" dirty="0"/>
            <a:t>第三阶段</a:t>
          </a:r>
          <a:r>
            <a:rPr lang="en-US" sz="1200" kern="1200" dirty="0"/>
            <a:t>——MVC</a:t>
          </a:r>
          <a:r>
            <a:rPr lang="zh-CN" sz="1200" kern="1200" dirty="0"/>
            <a:t>模式</a:t>
          </a:r>
        </a:p>
      </dsp:txBody>
      <dsp:txXfrm rot="-5400000">
        <a:off x="2" y="2795917"/>
        <a:ext cx="919043" cy="393876"/>
      </dsp:txXfrm>
    </dsp:sp>
    <dsp:sp modelId="{62239EF8-5493-4948-BB6A-34743C18CCE5}">
      <dsp:nvSpPr>
        <dsp:cNvPr id="0" name=""/>
        <dsp:cNvSpPr/>
      </dsp:nvSpPr>
      <dsp:spPr>
        <a:xfrm rot="5400000">
          <a:off x="4348894" y="-1093454"/>
          <a:ext cx="853397" cy="7713099"/>
        </a:xfrm>
        <a:prstGeom prst="round2SameRect">
          <a:avLst/>
        </a:prstGeom>
        <a:solidFill>
          <a:prstClr val="white">
            <a:alpha val="90000"/>
            <a:hueOff val="0"/>
            <a:satOff val="0"/>
            <a:lumOff val="0"/>
            <a:alphaOff val="0"/>
          </a:prstClr>
        </a:solidFill>
        <a:ln w="6350" cap="flat" cmpd="sng" algn="ctr">
          <a:solidFill>
            <a:srgbClr val="ED1C24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>
          <a:glow rad="63500">
            <a:srgbClr val="ED1C24">
              <a:satMod val="175000"/>
              <a:alpha val="40000"/>
            </a:srgbClr>
          </a:glow>
        </a:effectLst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7620" rIns="7620" bIns="762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2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宋体" panose="02010600030101010101" pitchFamily="2" charset="-122"/>
              <a:cs typeface="+mn-cs"/>
            </a:rPr>
            <a:t>数据绑定在</a:t>
          </a:r>
          <a:r>
            <a:rPr lang="en-US" altLang="zh-CN" sz="12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宋体" panose="02010600030101010101" pitchFamily="2" charset="-122"/>
              <a:cs typeface="+mn-cs"/>
            </a:rPr>
            <a:t>UI</a:t>
          </a:r>
          <a:r>
            <a:rPr lang="zh-CN" altLang="en-US" sz="12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宋体" panose="02010600030101010101" pitchFamily="2" charset="-122"/>
              <a:cs typeface="+mn-cs"/>
            </a:rPr>
            <a:t>上，实现具体逻辑时不再需要关注</a:t>
          </a:r>
          <a:r>
            <a:rPr lang="en-US" altLang="zh-CN" sz="12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宋体" panose="02010600030101010101" pitchFamily="2" charset="-122"/>
              <a:cs typeface="+mn-cs"/>
            </a:rPr>
            <a:t>UI</a:t>
          </a:r>
          <a:r>
            <a:rPr lang="zh-CN" altLang="en-US" sz="12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宋体" panose="02010600030101010101" pitchFamily="2" charset="-122"/>
              <a:cs typeface="+mn-cs"/>
            </a:rPr>
            <a:t>元素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2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宋体" panose="02010600030101010101" pitchFamily="2" charset="-122"/>
              <a:cs typeface="+mn-cs"/>
            </a:rPr>
            <a:t>缺点：</a:t>
          </a:r>
          <a:r>
            <a:rPr lang="en-US" altLang="zh-CN" sz="12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宋体" panose="02010600030101010101" pitchFamily="2" charset="-122"/>
              <a:cs typeface="+mn-cs"/>
            </a:rPr>
            <a:t>model/view/control</a:t>
          </a:r>
          <a:r>
            <a:rPr lang="zh-CN" altLang="en-US" sz="12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宋体" panose="02010600030101010101" pitchFamily="2" charset="-122"/>
              <a:cs typeface="+mn-cs"/>
            </a:rPr>
            <a:t>之间强依赖性，不易于变更</a:t>
          </a:r>
        </a:p>
      </dsp:txBody>
      <dsp:txXfrm rot="-5400000">
        <a:off x="919044" y="2378055"/>
        <a:ext cx="7671440" cy="770079"/>
      </dsp:txXfrm>
    </dsp:sp>
    <dsp:sp modelId="{BAB3650F-563A-45F9-9AD7-58DF9D5DE8AC}">
      <dsp:nvSpPr>
        <dsp:cNvPr id="0" name=""/>
        <dsp:cNvSpPr/>
      </dsp:nvSpPr>
      <dsp:spPr>
        <a:xfrm rot="5400000">
          <a:off x="-196937" y="3700301"/>
          <a:ext cx="1312919" cy="919043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glow rad="63500">
            <a:schemeClr val="accent1">
              <a:satMod val="175000"/>
              <a:alpha val="40000"/>
            </a:schemeClr>
          </a:glow>
        </a:effectLst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1200" kern="1200" dirty="0"/>
            <a:t>第四阶段</a:t>
          </a:r>
          <a:r>
            <a:rPr lang="en-US" sz="1200" kern="1200" dirty="0"/>
            <a:t>——MVVM</a:t>
          </a:r>
          <a:r>
            <a:rPr lang="zh-CN" sz="1200" kern="1200" dirty="0"/>
            <a:t>模式</a:t>
          </a:r>
        </a:p>
      </dsp:txBody>
      <dsp:txXfrm rot="-5400000">
        <a:off x="2" y="3962885"/>
        <a:ext cx="919043" cy="393876"/>
      </dsp:txXfrm>
    </dsp:sp>
    <dsp:sp modelId="{34CD4507-E280-4E5F-B864-875B4E3DE867}">
      <dsp:nvSpPr>
        <dsp:cNvPr id="0" name=""/>
        <dsp:cNvSpPr/>
      </dsp:nvSpPr>
      <dsp:spPr>
        <a:xfrm rot="5400000">
          <a:off x="4348894" y="73512"/>
          <a:ext cx="853397" cy="7713099"/>
        </a:xfrm>
        <a:prstGeom prst="round2SameRect">
          <a:avLst/>
        </a:prstGeom>
        <a:solidFill>
          <a:prstClr val="white">
            <a:alpha val="90000"/>
            <a:hueOff val="0"/>
            <a:satOff val="0"/>
            <a:lumOff val="0"/>
            <a:alphaOff val="0"/>
          </a:prstClr>
        </a:solidFill>
        <a:ln w="6350" cap="flat" cmpd="sng" algn="ctr">
          <a:solidFill>
            <a:srgbClr val="ED1C24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>
          <a:glow rad="63500">
            <a:srgbClr val="ED1C24">
              <a:satMod val="175000"/>
              <a:alpha val="40000"/>
            </a:srgbClr>
          </a:glow>
        </a:effectLst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7620" rIns="7620" bIns="762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200" kern="1200" dirty="0"/>
            <a:t>前后端分离，提高生产效率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200" kern="1200" dirty="0"/>
            <a:t>数据双向绑定，可以更多的精力来实现业务逻辑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200" kern="1200" dirty="0"/>
            <a:t>缺点：双向绑定增加了</a:t>
          </a:r>
          <a:r>
            <a:rPr lang="en-US" altLang="zh-CN" sz="1200" kern="1200" dirty="0"/>
            <a:t>debug</a:t>
          </a:r>
          <a:r>
            <a:rPr lang="zh-CN" altLang="en-US" sz="1200" kern="1200" dirty="0"/>
            <a:t>找问题的难度 （可通过记录日志跟踪来解决</a:t>
          </a:r>
          <a:r>
            <a:rPr lang="en-US" altLang="zh-CN" sz="1200" kern="1200" dirty="0"/>
            <a:t>); </a:t>
          </a:r>
          <a:r>
            <a:rPr lang="zh-CN" altLang="en-US" sz="1200" kern="1200" dirty="0"/>
            <a:t>强依赖</a:t>
          </a:r>
          <a:r>
            <a:rPr lang="en-US" altLang="zh-CN" sz="1200" kern="1200" dirty="0"/>
            <a:t>model</a:t>
          </a:r>
          <a:r>
            <a:rPr lang="zh-CN" altLang="en-US" sz="1200" kern="1200" dirty="0"/>
            <a:t>的结构不易复用</a:t>
          </a:r>
          <a:r>
            <a:rPr lang="en-US" altLang="zh-CN" sz="1200" kern="1200" dirty="0"/>
            <a:t>view</a:t>
          </a:r>
          <a:endParaRPr lang="zh-CN" altLang="en-US" sz="1200" kern="1200" dirty="0"/>
        </a:p>
      </dsp:txBody>
      <dsp:txXfrm rot="-5400000">
        <a:off x="919044" y="3545022"/>
        <a:ext cx="7671440" cy="77007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5FE92D-2B2F-4C1C-A294-B659089E5FB4}">
      <dsp:nvSpPr>
        <dsp:cNvPr id="0" name=""/>
        <dsp:cNvSpPr/>
      </dsp:nvSpPr>
      <dsp:spPr>
        <a:xfrm rot="16200000">
          <a:off x="-1385806" y="1387887"/>
          <a:ext cx="4818062" cy="2042286"/>
        </a:xfrm>
        <a:prstGeom prst="flowChartManualOperati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0" tIns="0" rIns="209550" bIns="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300" kern="1200" dirty="0"/>
            <a:t>Knockout</a:t>
          </a:r>
          <a:endParaRPr lang="zh-CN" sz="3300" kern="1200" dirty="0"/>
        </a:p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宋体" panose="02010600030101010101" pitchFamily="2" charset="-122"/>
              <a:cs typeface="+mn-cs"/>
            </a:rPr>
            <a:t>先驱</a:t>
          </a:r>
          <a:endParaRPr lang="en-US" altLang="zh-CN" sz="12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Calibri" panose="020F0502020204030204"/>
            <a:ea typeface="宋体" panose="02010600030101010101" pitchFamily="2" charset="-122"/>
            <a:cs typeface="+mn-cs"/>
          </a:endParaRPr>
        </a:p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宋体" panose="02010600030101010101" pitchFamily="2" charset="-122"/>
              <a:cs typeface="+mn-cs"/>
            </a:rPr>
            <a:t>声明绑定</a:t>
          </a:r>
          <a:endParaRPr lang="en-US" altLang="zh-CN" sz="12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Calibri" panose="020F0502020204030204"/>
            <a:ea typeface="宋体" panose="02010600030101010101" pitchFamily="2" charset="-122"/>
            <a:cs typeface="+mn-cs"/>
          </a:endParaRPr>
        </a:p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宋体" panose="02010600030101010101" pitchFamily="2" charset="-122"/>
              <a:cs typeface="+mn-cs"/>
            </a:rPr>
            <a:t>没有组件的概念</a:t>
          </a:r>
        </a:p>
      </dsp:txBody>
      <dsp:txXfrm rot="5400000">
        <a:off x="2082" y="963611"/>
        <a:ext cx="2042286" cy="2890838"/>
      </dsp:txXfrm>
    </dsp:sp>
    <dsp:sp modelId="{51DD43BF-B554-4E2D-ACC7-6BC118795279}">
      <dsp:nvSpPr>
        <dsp:cNvPr id="0" name=""/>
        <dsp:cNvSpPr/>
      </dsp:nvSpPr>
      <dsp:spPr>
        <a:xfrm rot="16200000">
          <a:off x="809652" y="1387887"/>
          <a:ext cx="4818062" cy="2042286"/>
        </a:xfrm>
        <a:prstGeom prst="flowChartManualOperati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0" tIns="0" rIns="209550" bIns="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300" kern="1200" dirty="0"/>
            <a:t>React</a:t>
          </a:r>
          <a:endParaRPr lang="zh-CN" sz="3300" kern="1200" dirty="0"/>
        </a:p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宋体" panose="02010600030101010101" pitchFamily="2" charset="-122"/>
              <a:cs typeface="+mn-cs"/>
            </a:rPr>
            <a:t>Virtual Dom</a:t>
          </a:r>
        </a:p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宋体" panose="02010600030101010101" pitchFamily="2" charset="-122"/>
              <a:cs typeface="+mn-cs"/>
            </a:rPr>
            <a:t>提供</a:t>
          </a:r>
          <a:r>
            <a:rPr lang="en-US" altLang="zh-CN" sz="12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宋体" panose="02010600030101010101" pitchFamily="2" charset="-122"/>
              <a:cs typeface="+mn-cs"/>
            </a:rPr>
            <a:t>JSX</a:t>
          </a:r>
          <a:r>
            <a:rPr lang="zh-CN" altLang="en-US" sz="12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宋体" panose="02010600030101010101" pitchFamily="2" charset="-122"/>
              <a:cs typeface="+mn-cs"/>
            </a:rPr>
            <a:t>语法</a:t>
          </a:r>
          <a:endParaRPr lang="en-US" altLang="zh-CN" sz="12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Calibri" panose="020F0502020204030204"/>
            <a:ea typeface="宋体" panose="02010600030101010101" pitchFamily="2" charset="-122"/>
            <a:cs typeface="+mn-cs"/>
          </a:endParaRPr>
        </a:p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宋体" panose="02010600030101010101" pitchFamily="2" charset="-122"/>
              <a:cs typeface="+mn-cs"/>
            </a:rPr>
            <a:t>组件是函数</a:t>
          </a:r>
          <a:endParaRPr lang="en-US" altLang="zh-CN" sz="12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Calibri" panose="020F0502020204030204"/>
            <a:ea typeface="宋体" panose="02010600030101010101" pitchFamily="2" charset="-122"/>
            <a:cs typeface="+mn-cs"/>
          </a:endParaRPr>
        </a:p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宋体" panose="02010600030101010101" pitchFamily="2" charset="-122"/>
              <a:cs typeface="+mn-cs"/>
            </a:rPr>
            <a:t>有个性、灵活</a:t>
          </a:r>
          <a:endParaRPr lang="en-US" altLang="zh-CN" sz="12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Calibri" panose="020F0502020204030204"/>
            <a:ea typeface="宋体" panose="02010600030101010101" pitchFamily="2" charset="-122"/>
            <a:cs typeface="+mn-cs"/>
          </a:endParaRPr>
        </a:p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宋体" panose="02010600030101010101" pitchFamily="2" charset="-122"/>
              <a:cs typeface="+mn-cs"/>
            </a:rPr>
            <a:t>犹如</a:t>
          </a:r>
          <a:r>
            <a:rPr lang="en-US" altLang="zh-CN" sz="12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宋体" panose="02010600030101010101" pitchFamily="2" charset="-122"/>
              <a:cs typeface="+mn-cs"/>
            </a:rPr>
            <a:t>Java</a:t>
          </a:r>
          <a:r>
            <a:rPr lang="zh-CN" altLang="en-US" sz="12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宋体" panose="02010600030101010101" pitchFamily="2" charset="-122"/>
              <a:cs typeface="+mn-cs"/>
            </a:rPr>
            <a:t>生态圈</a:t>
          </a:r>
          <a:endParaRPr lang="en-US" altLang="zh-CN" sz="12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Calibri" panose="020F0502020204030204"/>
            <a:ea typeface="宋体" panose="02010600030101010101" pitchFamily="2" charset="-122"/>
            <a:cs typeface="+mn-cs"/>
          </a:endParaRPr>
        </a:p>
      </dsp:txBody>
      <dsp:txXfrm rot="5400000">
        <a:off x="2197540" y="963611"/>
        <a:ext cx="2042286" cy="2890838"/>
      </dsp:txXfrm>
    </dsp:sp>
    <dsp:sp modelId="{B40EB360-09C2-4CDF-8756-C0952D95FBE3}">
      <dsp:nvSpPr>
        <dsp:cNvPr id="0" name=""/>
        <dsp:cNvSpPr/>
      </dsp:nvSpPr>
      <dsp:spPr>
        <a:xfrm rot="16200000">
          <a:off x="3005110" y="1387887"/>
          <a:ext cx="4818062" cy="2042286"/>
        </a:xfrm>
        <a:prstGeom prst="flowChartManualOperati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0" tIns="0" rIns="215900" bIns="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400" kern="1200" dirty="0" err="1"/>
            <a:t>Vue</a:t>
          </a:r>
          <a:endParaRPr lang="en-US" altLang="zh-CN" sz="3400" kern="1200" dirty="0"/>
        </a:p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宋体" panose="02010600030101010101" pitchFamily="2" charset="-122"/>
              <a:cs typeface="+mn-cs"/>
            </a:rPr>
            <a:t>简单入手</a:t>
          </a:r>
          <a:endParaRPr lang="en-US" altLang="zh-CN" sz="12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Calibri" panose="020F0502020204030204"/>
            <a:ea typeface="宋体" panose="02010600030101010101" pitchFamily="2" charset="-122"/>
            <a:cs typeface="+mn-cs"/>
          </a:endParaRPr>
        </a:p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0" i="0" kern="1200" dirty="0"/>
            <a:t>性能好，容易优化</a:t>
          </a:r>
          <a:endParaRPr lang="en-US" altLang="zh-CN" sz="1200" b="0" i="0" kern="1200" dirty="0"/>
        </a:p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0" i="0" kern="1200" dirty="0"/>
            <a:t>便捷的</a:t>
          </a:r>
          <a:r>
            <a:rPr lang="en-US" altLang="zh-CN" sz="1200" b="0" i="0" kern="1200" dirty="0"/>
            <a:t>API</a:t>
          </a:r>
        </a:p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0" i="0" kern="1200" dirty="0"/>
            <a:t>犹如</a:t>
          </a:r>
          <a:r>
            <a:rPr lang="en-US" altLang="zh-CN" sz="1200" b="0" i="0" kern="1200" dirty="0"/>
            <a:t>.NET</a:t>
          </a:r>
          <a:r>
            <a:rPr lang="zh-CN" altLang="en-US" sz="1200" b="0" i="0" kern="1200" dirty="0"/>
            <a:t>生态圈 </a:t>
          </a:r>
          <a:endParaRPr lang="en-US" altLang="zh-CN" sz="1200" b="0" i="0" kern="1200" dirty="0"/>
        </a:p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6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Calibri" panose="020F0502020204030204"/>
            <a:ea typeface="宋体" panose="02010600030101010101" pitchFamily="2" charset="-122"/>
            <a:cs typeface="+mn-cs"/>
          </a:endParaRPr>
        </a:p>
      </dsp:txBody>
      <dsp:txXfrm rot="5400000">
        <a:off x="4392998" y="963611"/>
        <a:ext cx="2042286" cy="2890838"/>
      </dsp:txXfrm>
    </dsp:sp>
    <dsp:sp modelId="{6A250771-7EF2-46E1-A947-86C30F0171BD}">
      <dsp:nvSpPr>
        <dsp:cNvPr id="0" name=""/>
        <dsp:cNvSpPr/>
      </dsp:nvSpPr>
      <dsp:spPr>
        <a:xfrm rot="16200000">
          <a:off x="5200569" y="1387887"/>
          <a:ext cx="4818062" cy="2042286"/>
        </a:xfrm>
        <a:prstGeom prst="flowChartManualOperati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0" tIns="0" rIns="215900" bIns="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400" kern="1200" dirty="0"/>
            <a:t>Angular</a:t>
          </a:r>
          <a:endParaRPr lang="zh-CN" sz="3400" kern="1200" dirty="0"/>
        </a:p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宋体" panose="02010600030101010101" pitchFamily="2" charset="-122"/>
              <a:cs typeface="+mn-cs"/>
            </a:rPr>
            <a:t>本身就很完整</a:t>
          </a:r>
          <a:endParaRPr lang="en-US" altLang="zh-CN" sz="12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Calibri" panose="020F0502020204030204"/>
            <a:ea typeface="宋体" panose="02010600030101010101" pitchFamily="2" charset="-122"/>
            <a:cs typeface="+mn-cs"/>
          </a:endParaRPr>
        </a:p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宋体" panose="02010600030101010101" pitchFamily="2" charset="-122"/>
              <a:cs typeface="+mn-cs"/>
            </a:rPr>
            <a:t>学习成本高</a:t>
          </a:r>
          <a:endParaRPr lang="en-US" altLang="zh-CN" sz="12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Calibri" panose="020F0502020204030204"/>
            <a:ea typeface="宋体" panose="02010600030101010101" pitchFamily="2" charset="-122"/>
            <a:cs typeface="+mn-cs"/>
          </a:endParaRPr>
        </a:p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宋体" panose="02010600030101010101" pitchFamily="2" charset="-122"/>
              <a:cs typeface="+mn-cs"/>
            </a:rPr>
            <a:t>圈子大</a:t>
          </a:r>
          <a:endParaRPr lang="en-US" altLang="zh-CN" sz="12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Calibri" panose="020F0502020204030204"/>
            <a:ea typeface="宋体" panose="02010600030101010101" pitchFamily="2" charset="-122"/>
            <a:cs typeface="+mn-cs"/>
          </a:endParaRPr>
        </a:p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宋体" panose="02010600030101010101" pitchFamily="2" charset="-122"/>
              <a:cs typeface="+mn-cs"/>
            </a:rPr>
            <a:t>性能慢</a:t>
          </a:r>
        </a:p>
      </dsp:txBody>
      <dsp:txXfrm rot="5400000">
        <a:off x="6588457" y="963611"/>
        <a:ext cx="2042286" cy="289083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024378-00D7-45FF-AB87-4712D912B902}" type="datetimeFigureOut">
              <a:rPr lang="zh-CN" altLang="en-US" smtClean="0"/>
              <a:t>2018/8/1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8BC4DB-98FB-4A90-8BBF-47B6EA0017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55974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blipFill dpi="0" rotWithShape="1">
          <a:blip r:embed="rId2">
            <a:lum/>
          </a:blip>
          <a:srcRect/>
          <a:stretch>
            <a:fillRect l="-1000"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720764" y="2699657"/>
            <a:ext cx="6415314" cy="1147536"/>
          </a:xfrm>
          <a:solidFill>
            <a:schemeClr val="bg1"/>
          </a:solidFill>
          <a:effectLst>
            <a:outerShdw blurRad="50800" dist="63500" dir="5400000" algn="t" rotWithShape="0">
              <a:prstClr val="black"/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anchor="ctr">
            <a:noAutofit/>
          </a:bodyPr>
          <a:lstStyle>
            <a:lvl1pPr algn="l">
              <a:defRPr sz="54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6359392" y="4056743"/>
            <a:ext cx="5776685" cy="508000"/>
          </a:xfrm>
          <a:solidFill>
            <a:schemeClr val="bg1"/>
          </a:solidFill>
          <a:effectLst>
            <a:outerShdw blurRad="50800" dist="63500" dir="5400000" algn="t" rotWithShape="0">
              <a:prstClr val="black"/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anchor="ctr">
            <a:normAutofit/>
          </a:bodyPr>
          <a:lstStyle>
            <a:lvl1pPr marL="0" indent="0" algn="l">
              <a:buNone/>
              <a:defRPr sz="28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20482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bg>
      <p:bgPr>
        <a:blipFill dpi="0" rotWithShape="1">
          <a:blip r:embed="rId2"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1785032" y="377895"/>
            <a:ext cx="8607198" cy="792000"/>
          </a:xfrm>
        </p:spPr>
        <p:txBody>
          <a:bodyPr/>
          <a:lstStyle>
            <a:lvl1pPr algn="ctr">
              <a:defRPr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515795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 hasCustomPrompt="1"/>
          </p:nvPr>
        </p:nvSpPr>
        <p:spPr>
          <a:xfrm>
            <a:off x="3474867" y="2872569"/>
            <a:ext cx="5260975" cy="1311128"/>
          </a:xfrm>
        </p:spPr>
        <p:txBody>
          <a:bodyPr anchor="ctr">
            <a:spAutoFit/>
          </a:bodyPr>
          <a:lstStyle>
            <a:lvl1pPr marL="0" indent="0" algn="ctr">
              <a:buNone/>
              <a:defRPr sz="88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en-US" altLang="zh-CN" dirty="0"/>
              <a:t>THANKS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856327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blipFill dpi="0" rotWithShape="1">
          <a:blip r:embed="rId2"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85032" y="377895"/>
            <a:ext cx="8607198" cy="792000"/>
          </a:xfrm>
        </p:spPr>
        <p:txBody>
          <a:bodyPr/>
          <a:lstStyle>
            <a:lvl1pPr algn="ctr">
              <a:defRPr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2"/>
          <p:cNvSpPr>
            <a:spLocks noGrp="1"/>
          </p:cNvSpPr>
          <p:nvPr>
            <p:ph idx="10"/>
          </p:nvPr>
        </p:nvSpPr>
        <p:spPr>
          <a:xfrm>
            <a:off x="1785032" y="1582057"/>
            <a:ext cx="8632143" cy="4818744"/>
          </a:xfrm>
        </p:spPr>
        <p:txBody>
          <a:bodyPr/>
          <a:lstStyle>
            <a:lvl1pPr marL="228600" indent="-228600">
              <a:buSzPct val="120000"/>
              <a:buFontTx/>
              <a:buBlip>
                <a:blip r:embed="rId3"/>
              </a:buBlip>
              <a:defRPr sz="26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85800" indent="-228600">
              <a:buSzPct val="120000"/>
              <a:buFontTx/>
              <a:buBlip>
                <a:blip r:embed="rId4"/>
              </a:buBlip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buSzPct val="120000"/>
              <a:buFontTx/>
              <a:buBlip>
                <a:blip r:embed="rId5"/>
              </a:buBlip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714500" indent="-342900">
              <a:buFont typeface="+mj-ea"/>
              <a:buAutoNum type="circleNumDbPlain"/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91859294"/>
      </p:ext>
    </p:extLst>
  </p:cSld>
  <p:clrMapOvr>
    <a:masterClrMapping/>
  </p:clrMapOvr>
  <p:hf hdr="0" ftr="0" dt="0"/>
  <p:extLst mod="1">
    <p:ext uri="{DCECCB84-F9BA-43D5-87BE-67443E8EF086}">
      <p15:sldGuideLst xmlns:p15="http://schemas.microsoft.com/office/powerpoint/2012/main">
        <p15:guide id="1" pos="6562" userDrawn="1">
          <p15:clr>
            <a:srgbClr val="FBAE40"/>
          </p15:clr>
        </p15:guide>
        <p15:guide id="2" pos="1118" userDrawn="1">
          <p15:clr>
            <a:srgbClr val="FBAE40"/>
          </p15:clr>
        </p15:guide>
        <p15:guide id="3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bg>
      <p:bgPr>
        <a:blipFill dpi="0" rotWithShape="1">
          <a:blip r:embed="rId2"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785032" y="1287277"/>
            <a:ext cx="8607198" cy="424732"/>
          </a:xfrm>
        </p:spPr>
        <p:txBody>
          <a:bodyPr wrap="square">
            <a:spAutoFit/>
          </a:bodyPr>
          <a:lstStyle>
            <a:lvl1pPr marL="0" indent="0">
              <a:buNone/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1785032" y="377895"/>
            <a:ext cx="8607198" cy="792000"/>
          </a:xfrm>
        </p:spPr>
        <p:txBody>
          <a:bodyPr/>
          <a:lstStyle>
            <a:lvl1pPr algn="ctr">
              <a:defRPr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5457927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bg>
      <p:bgPr>
        <a:blipFill dpi="0" rotWithShape="1">
          <a:blip r:embed="rId2"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1785032" y="377895"/>
            <a:ext cx="8607198" cy="792000"/>
          </a:xfrm>
        </p:spPr>
        <p:txBody>
          <a:bodyPr/>
          <a:lstStyle>
            <a:lvl1pPr algn="ctr">
              <a:defRPr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8" name="内容占位符 2"/>
          <p:cNvSpPr>
            <a:spLocks noGrp="1"/>
          </p:cNvSpPr>
          <p:nvPr>
            <p:ph idx="10"/>
          </p:nvPr>
        </p:nvSpPr>
        <p:spPr>
          <a:xfrm>
            <a:off x="1785032" y="1407886"/>
            <a:ext cx="4151087" cy="4992915"/>
          </a:xfrm>
        </p:spPr>
        <p:txBody>
          <a:bodyPr/>
          <a:lstStyle>
            <a:lvl1pPr marL="228600" indent="-228600">
              <a:buSzPct val="120000"/>
              <a:buFontTx/>
              <a:buBlip>
                <a:blip r:embed="rId3"/>
              </a:buBlip>
              <a:defRPr sz="26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85800" indent="-228600">
              <a:buSzPct val="120000"/>
              <a:buFontTx/>
              <a:buBlip>
                <a:blip r:embed="rId4"/>
              </a:buBlip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buSzPct val="120000"/>
              <a:buFontTx/>
              <a:buBlip>
                <a:blip r:embed="rId5"/>
              </a:buBlip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714500" indent="-342900">
              <a:buFont typeface="+mj-ea"/>
              <a:buAutoNum type="circleNumDbPlain"/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0" name="内容占位符 2"/>
          <p:cNvSpPr>
            <a:spLocks noGrp="1"/>
          </p:cNvSpPr>
          <p:nvPr>
            <p:ph idx="11"/>
          </p:nvPr>
        </p:nvSpPr>
        <p:spPr>
          <a:xfrm>
            <a:off x="6241143" y="1407886"/>
            <a:ext cx="4151087" cy="4992915"/>
          </a:xfrm>
        </p:spPr>
        <p:txBody>
          <a:bodyPr/>
          <a:lstStyle>
            <a:lvl1pPr marL="228600" indent="-228600">
              <a:buSzPct val="120000"/>
              <a:buFontTx/>
              <a:buBlip>
                <a:blip r:embed="rId3"/>
              </a:buBlip>
              <a:defRPr sz="26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85800" indent="-228600">
              <a:buSzPct val="120000"/>
              <a:buFontTx/>
              <a:buBlip>
                <a:blip r:embed="rId4"/>
              </a:buBlip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buSzPct val="120000"/>
              <a:buFontTx/>
              <a:buBlip>
                <a:blip r:embed="rId5"/>
              </a:buBlip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714500" indent="-342900">
              <a:buFont typeface="+mj-ea"/>
              <a:buAutoNum type="circleNumDbPlain"/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8172721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bg>
      <p:bgPr>
        <a:blipFill dpi="0" rotWithShape="1">
          <a:blip r:embed="rId2"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792858" y="1267384"/>
            <a:ext cx="4190400" cy="427634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01830" y="1267384"/>
            <a:ext cx="4190400" cy="427634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1785032" y="377895"/>
            <a:ext cx="8607198" cy="792000"/>
          </a:xfrm>
        </p:spPr>
        <p:txBody>
          <a:bodyPr/>
          <a:lstStyle>
            <a:lvl1pPr algn="ctr">
              <a:defRPr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9" name="内容占位符 2"/>
          <p:cNvSpPr>
            <a:spLocks noGrp="1"/>
          </p:cNvSpPr>
          <p:nvPr>
            <p:ph idx="10"/>
          </p:nvPr>
        </p:nvSpPr>
        <p:spPr>
          <a:xfrm>
            <a:off x="1785032" y="1792507"/>
            <a:ext cx="4198226" cy="4608294"/>
          </a:xfrm>
        </p:spPr>
        <p:txBody>
          <a:bodyPr/>
          <a:lstStyle>
            <a:lvl1pPr marL="228600" indent="-228600">
              <a:buSzPct val="120000"/>
              <a:buFontTx/>
              <a:buBlip>
                <a:blip r:embed="rId3"/>
              </a:buBlip>
              <a:defRPr sz="26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85800" indent="-228600">
              <a:buSzPct val="120000"/>
              <a:buFontTx/>
              <a:buBlip>
                <a:blip r:embed="rId4"/>
              </a:buBlip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buSzPct val="120000"/>
              <a:buFontTx/>
              <a:buBlip>
                <a:blip r:embed="rId5"/>
              </a:buBlip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714500" indent="-342900">
              <a:buFont typeface="+mj-ea"/>
              <a:buAutoNum type="circleNumDbPlain"/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0" name="内容占位符 2"/>
          <p:cNvSpPr>
            <a:spLocks noGrp="1"/>
          </p:cNvSpPr>
          <p:nvPr>
            <p:ph idx="11"/>
          </p:nvPr>
        </p:nvSpPr>
        <p:spPr>
          <a:xfrm>
            <a:off x="6201831" y="1792507"/>
            <a:ext cx="4190399" cy="4608294"/>
          </a:xfrm>
        </p:spPr>
        <p:txBody>
          <a:bodyPr/>
          <a:lstStyle>
            <a:lvl1pPr marL="228600" indent="-228600">
              <a:buSzPct val="120000"/>
              <a:buFontTx/>
              <a:buBlip>
                <a:blip r:embed="rId3"/>
              </a:buBlip>
              <a:defRPr sz="26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85800" indent="-228600">
              <a:buSzPct val="120000"/>
              <a:buFontTx/>
              <a:buBlip>
                <a:blip r:embed="rId4"/>
              </a:buBlip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buSzPct val="120000"/>
              <a:buFontTx/>
              <a:buBlip>
                <a:blip r:embed="rId5"/>
              </a:buBlip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714500" indent="-342900">
              <a:buFont typeface="+mj-ea"/>
              <a:buAutoNum type="circleNumDbPlain"/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740145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三栏内容">
    <p:bg>
      <p:bgPr>
        <a:blipFill dpi="0" rotWithShape="1">
          <a:blip r:embed="rId2">
            <a:lum/>
          </a:blip>
          <a:srcRect/>
          <a:stretch>
            <a:fillRect l="-1000"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1791269" y="1307618"/>
            <a:ext cx="2799871" cy="347165"/>
          </a:xfrm>
        </p:spPr>
        <p:txBody>
          <a:bodyPr anchor="b"/>
          <a:lstStyle>
            <a:lvl1pPr marL="0" indent="0">
              <a:buNone/>
              <a:defRPr sz="20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单击此处编辑文本样式</a:t>
            </a:r>
          </a:p>
        </p:txBody>
      </p:sp>
      <p:sp>
        <p:nvSpPr>
          <p:cNvPr id="9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4693110" y="1307618"/>
            <a:ext cx="2798575" cy="347165"/>
          </a:xfrm>
        </p:spPr>
        <p:txBody>
          <a:bodyPr anchor="b"/>
          <a:lstStyle>
            <a:lvl1pPr marL="0" indent="0">
              <a:buNone/>
              <a:defRPr sz="20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单击此处编辑文本样式</a:t>
            </a:r>
          </a:p>
        </p:txBody>
      </p:sp>
      <p:sp>
        <p:nvSpPr>
          <p:cNvPr id="10" name="文本占位符 4"/>
          <p:cNvSpPr>
            <a:spLocks noGrp="1"/>
          </p:cNvSpPr>
          <p:nvPr>
            <p:ph type="body" sz="quarter" idx="10" hasCustomPrompt="1"/>
          </p:nvPr>
        </p:nvSpPr>
        <p:spPr>
          <a:xfrm>
            <a:off x="7593655" y="1307618"/>
            <a:ext cx="2798575" cy="347165"/>
          </a:xfrm>
        </p:spPr>
        <p:txBody>
          <a:bodyPr anchor="b"/>
          <a:lstStyle>
            <a:lvl1pPr marL="0" indent="0">
              <a:buNone/>
              <a:defRPr sz="20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单击此处编辑文本样式</a:t>
            </a:r>
          </a:p>
        </p:txBody>
      </p:sp>
      <p:sp>
        <p:nvSpPr>
          <p:cNvPr id="14" name="标题 1"/>
          <p:cNvSpPr>
            <a:spLocks noGrp="1"/>
          </p:cNvSpPr>
          <p:nvPr>
            <p:ph type="title"/>
          </p:nvPr>
        </p:nvSpPr>
        <p:spPr>
          <a:xfrm>
            <a:off x="1785032" y="377895"/>
            <a:ext cx="8607198" cy="792000"/>
          </a:xfrm>
        </p:spPr>
        <p:txBody>
          <a:bodyPr/>
          <a:lstStyle>
            <a:lvl1pPr algn="ctr">
              <a:defRPr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15" name="内容占位符 2"/>
          <p:cNvSpPr>
            <a:spLocks noGrp="1"/>
          </p:cNvSpPr>
          <p:nvPr>
            <p:ph idx="11"/>
          </p:nvPr>
        </p:nvSpPr>
        <p:spPr>
          <a:xfrm>
            <a:off x="1785032" y="1792507"/>
            <a:ext cx="2806108" cy="4608294"/>
          </a:xfrm>
        </p:spPr>
        <p:txBody>
          <a:bodyPr>
            <a:normAutofit/>
          </a:bodyPr>
          <a:lstStyle>
            <a:lvl1pPr marL="228600" indent="-228600">
              <a:buSzPct val="120000"/>
              <a:buFontTx/>
              <a:buBlip>
                <a:blip r:embed="rId3"/>
              </a:buBlip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85800" indent="-228600">
              <a:buSzPct val="120000"/>
              <a:buFontTx/>
              <a:buBlip>
                <a:blip r:embed="rId4"/>
              </a:buBlip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buSzPct val="120000"/>
              <a:buFontTx/>
              <a:buBlip>
                <a:blip r:embed="rId5"/>
              </a:buBlip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714500" indent="-342900">
              <a:buFont typeface="+mj-ea"/>
              <a:buAutoNum type="circleNumDbPlain"/>
              <a:defRPr sz="14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4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6" name="内容占位符 2"/>
          <p:cNvSpPr>
            <a:spLocks noGrp="1"/>
          </p:cNvSpPr>
          <p:nvPr>
            <p:ph idx="12"/>
          </p:nvPr>
        </p:nvSpPr>
        <p:spPr>
          <a:xfrm>
            <a:off x="4685577" y="1792507"/>
            <a:ext cx="2806108" cy="4608294"/>
          </a:xfrm>
        </p:spPr>
        <p:txBody>
          <a:bodyPr>
            <a:normAutofit/>
          </a:bodyPr>
          <a:lstStyle>
            <a:lvl1pPr marL="228600" indent="-228600">
              <a:buSzPct val="120000"/>
              <a:buFontTx/>
              <a:buBlip>
                <a:blip r:embed="rId3"/>
              </a:buBlip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85800" indent="-228600">
              <a:buSzPct val="120000"/>
              <a:buFontTx/>
              <a:buBlip>
                <a:blip r:embed="rId4"/>
              </a:buBlip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buSzPct val="120000"/>
              <a:buFontTx/>
              <a:buBlip>
                <a:blip r:embed="rId5"/>
              </a:buBlip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714500" indent="-342900">
              <a:buFont typeface="+mj-ea"/>
              <a:buAutoNum type="circleNumDbPlain"/>
              <a:defRPr sz="14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4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8" name="内容占位符 2"/>
          <p:cNvSpPr>
            <a:spLocks noGrp="1"/>
          </p:cNvSpPr>
          <p:nvPr>
            <p:ph idx="13"/>
          </p:nvPr>
        </p:nvSpPr>
        <p:spPr>
          <a:xfrm>
            <a:off x="7586122" y="1792506"/>
            <a:ext cx="2806108" cy="4608294"/>
          </a:xfrm>
        </p:spPr>
        <p:txBody>
          <a:bodyPr>
            <a:normAutofit/>
          </a:bodyPr>
          <a:lstStyle>
            <a:lvl1pPr marL="228600" indent="-228600">
              <a:buSzPct val="120000"/>
              <a:buFontTx/>
              <a:buBlip>
                <a:blip r:embed="rId3"/>
              </a:buBlip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85800" indent="-228600">
              <a:buSzPct val="120000"/>
              <a:buFontTx/>
              <a:buBlip>
                <a:blip r:embed="rId4"/>
              </a:buBlip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buSzPct val="120000"/>
              <a:buFontTx/>
              <a:buBlip>
                <a:blip r:embed="rId5"/>
              </a:buBlip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714500" indent="-342900">
              <a:buFont typeface="+mj-ea"/>
              <a:buAutoNum type="circleNumDbPlain"/>
              <a:defRPr sz="14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4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6040561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一张图片和内容">
    <p:bg>
      <p:bgPr>
        <a:blipFill dpi="0" rotWithShape="1">
          <a:blip r:embed="rId2"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/>
          <p:cNvSpPr>
            <a:spLocks noGrp="1"/>
          </p:cNvSpPr>
          <p:nvPr>
            <p:ph idx="17"/>
          </p:nvPr>
        </p:nvSpPr>
        <p:spPr>
          <a:xfrm>
            <a:off x="6096001" y="2046512"/>
            <a:ext cx="4978400" cy="3236687"/>
          </a:xfrm>
          <a:solidFill>
            <a:srgbClr val="3C3C3C"/>
          </a:solidFill>
          <a:ln w="63500">
            <a:noFill/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marL="228600" indent="-228600">
              <a:buSzPct val="120000"/>
              <a:buFontTx/>
              <a:buBlip>
                <a:blip r:embed="rId3"/>
              </a:buBlip>
              <a:defRPr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85800" indent="-228600">
              <a:buSzPct val="120000"/>
              <a:buFontTx/>
              <a:buBlip>
                <a:blip r:embed="rId4"/>
              </a:buBlip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buSzPct val="120000"/>
              <a:buFontTx/>
              <a:buBlip>
                <a:blip r:embed="rId5"/>
              </a:buBlip>
              <a:defRPr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714500" indent="-342900">
              <a:buFont typeface="+mj-ea"/>
              <a:buAutoNum type="circleNumDbPlain"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8" name="图片占位符 7"/>
          <p:cNvSpPr>
            <a:spLocks noGrp="1"/>
          </p:cNvSpPr>
          <p:nvPr>
            <p:ph type="pic" sz="quarter" idx="10" hasCustomPrompt="1"/>
          </p:nvPr>
        </p:nvSpPr>
        <p:spPr>
          <a:xfrm>
            <a:off x="1129553" y="2046512"/>
            <a:ext cx="4966447" cy="3236687"/>
          </a:xfrm>
          <a:solidFill>
            <a:schemeClr val="bg1"/>
          </a:solidFill>
          <a:ln w="31750">
            <a:noFill/>
            <a:miter lim="8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>
            <a:lvl1pPr algn="ctr">
              <a:defRPr sz="2000">
                <a:solidFill>
                  <a:srgbClr val="3C3C3C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单击添加图片</a:t>
            </a:r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1129553" y="377895"/>
            <a:ext cx="9944847" cy="792000"/>
          </a:xfrm>
        </p:spPr>
        <p:txBody>
          <a:bodyPr/>
          <a:lstStyle>
            <a:lvl1pPr algn="ctr">
              <a:defRPr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3393533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张图片和内容">
    <p:bg>
      <p:bgPr>
        <a:blipFill dpi="0" rotWithShape="1">
          <a:blip r:embed="rId2"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图片占位符 7"/>
          <p:cNvSpPr>
            <a:spLocks noGrp="1"/>
          </p:cNvSpPr>
          <p:nvPr>
            <p:ph type="pic" sz="quarter" idx="15" hasCustomPrompt="1"/>
          </p:nvPr>
        </p:nvSpPr>
        <p:spPr>
          <a:xfrm>
            <a:off x="1404602" y="1291771"/>
            <a:ext cx="4552947" cy="3168030"/>
          </a:xfrm>
          <a:solidFill>
            <a:schemeClr val="bg1"/>
          </a:solidFill>
          <a:ln w="31750">
            <a:noFill/>
            <a:miter lim="8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>
            <a:lvl1pPr algn="ctr">
              <a:defRPr sz="2000">
                <a:solidFill>
                  <a:srgbClr val="3C3C3C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单击添加图片</a:t>
            </a:r>
          </a:p>
        </p:txBody>
      </p:sp>
      <p:sp>
        <p:nvSpPr>
          <p:cNvPr id="13" name="图片占位符 7"/>
          <p:cNvSpPr>
            <a:spLocks noGrp="1"/>
          </p:cNvSpPr>
          <p:nvPr>
            <p:ph type="pic" sz="quarter" idx="16" hasCustomPrompt="1"/>
          </p:nvPr>
        </p:nvSpPr>
        <p:spPr>
          <a:xfrm>
            <a:off x="6229353" y="1291771"/>
            <a:ext cx="4552947" cy="3168030"/>
          </a:xfrm>
          <a:solidFill>
            <a:schemeClr val="bg1"/>
          </a:solidFill>
          <a:ln w="31750">
            <a:noFill/>
            <a:miter lim="8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>
            <a:lvl1pPr algn="ctr">
              <a:defRPr sz="2000">
                <a:solidFill>
                  <a:srgbClr val="3C3C3C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单击添加图片</a:t>
            </a:r>
          </a:p>
        </p:txBody>
      </p:sp>
      <p:sp>
        <p:nvSpPr>
          <p:cNvPr id="17" name="内容占位符 2"/>
          <p:cNvSpPr>
            <a:spLocks noGrp="1"/>
          </p:cNvSpPr>
          <p:nvPr>
            <p:ph idx="17"/>
          </p:nvPr>
        </p:nvSpPr>
        <p:spPr>
          <a:xfrm>
            <a:off x="1404602" y="4459802"/>
            <a:ext cx="4552947" cy="1883848"/>
          </a:xfrm>
          <a:solidFill>
            <a:srgbClr val="3C3C3C"/>
          </a:solidFill>
          <a:ln w="63500">
            <a:noFill/>
            <a:miter lim="8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marL="228600" indent="-228600">
              <a:buSzPct val="120000"/>
              <a:buFontTx/>
              <a:buBlip>
                <a:blip r:embed="rId3"/>
              </a:buBlip>
              <a:defRPr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85800" indent="-228600">
              <a:buSzPct val="120000"/>
              <a:buFontTx/>
              <a:buBlip>
                <a:blip r:embed="rId4"/>
              </a:buBlip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buSzPct val="120000"/>
              <a:buFontTx/>
              <a:buBlip>
                <a:blip r:embed="rId5"/>
              </a:buBlip>
              <a:defRPr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714500" indent="-342900">
              <a:buFont typeface="+mj-ea"/>
              <a:buAutoNum type="circleNumDbPlain"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22" name="内容占位符 2"/>
          <p:cNvSpPr>
            <a:spLocks noGrp="1"/>
          </p:cNvSpPr>
          <p:nvPr>
            <p:ph idx="18"/>
          </p:nvPr>
        </p:nvSpPr>
        <p:spPr>
          <a:xfrm>
            <a:off x="6229353" y="4459802"/>
            <a:ext cx="4552947" cy="1883848"/>
          </a:xfrm>
          <a:solidFill>
            <a:srgbClr val="3C3C3C"/>
          </a:solidFill>
          <a:ln w="63500">
            <a:noFill/>
            <a:miter lim="8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marL="228600" indent="-228600">
              <a:buSzPct val="120000"/>
              <a:buFontTx/>
              <a:buBlip>
                <a:blip r:embed="rId3"/>
              </a:buBlip>
              <a:defRPr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85800" indent="-228600">
              <a:buSzPct val="120000"/>
              <a:buFontTx/>
              <a:buBlip>
                <a:blip r:embed="rId4"/>
              </a:buBlip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buSzPct val="120000"/>
              <a:buFontTx/>
              <a:buBlip>
                <a:blip r:embed="rId5"/>
              </a:buBlip>
              <a:defRPr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714500" indent="-342900">
              <a:buFont typeface="+mj-ea"/>
              <a:buAutoNum type="circleNumDbPlain"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1404602" y="377895"/>
            <a:ext cx="9377698" cy="792000"/>
          </a:xfrm>
        </p:spPr>
        <p:txBody>
          <a:bodyPr/>
          <a:lstStyle>
            <a:lvl1pPr algn="ctr">
              <a:defRPr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4798281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三张图片和内容">
    <p:bg>
      <p:bgPr>
        <a:blipFill dpi="0" rotWithShape="1">
          <a:blip r:embed="rId2">
            <a:lum/>
          </a:blip>
          <a:srcRect/>
          <a:stretch>
            <a:fillRect l="-1000"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图片占位符 7"/>
          <p:cNvSpPr>
            <a:spLocks noGrp="1"/>
          </p:cNvSpPr>
          <p:nvPr>
            <p:ph type="pic" sz="quarter" idx="18" hasCustomPrompt="1"/>
          </p:nvPr>
        </p:nvSpPr>
        <p:spPr>
          <a:xfrm>
            <a:off x="1156953" y="1277258"/>
            <a:ext cx="3148348" cy="3145730"/>
          </a:xfrm>
          <a:solidFill>
            <a:schemeClr val="bg1"/>
          </a:solidFill>
          <a:ln w="31750">
            <a:noFill/>
            <a:miter lim="8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>
            <a:lvl1pPr algn="ctr">
              <a:defRPr sz="2000">
                <a:solidFill>
                  <a:srgbClr val="3C3C3C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单击添加图片</a:t>
            </a:r>
          </a:p>
        </p:txBody>
      </p:sp>
      <p:sp>
        <p:nvSpPr>
          <p:cNvPr id="14" name="图片占位符 7"/>
          <p:cNvSpPr>
            <a:spLocks noGrp="1"/>
          </p:cNvSpPr>
          <p:nvPr>
            <p:ph type="pic" sz="quarter" idx="19" hasCustomPrompt="1"/>
          </p:nvPr>
        </p:nvSpPr>
        <p:spPr>
          <a:xfrm>
            <a:off x="4505830" y="1277258"/>
            <a:ext cx="3148348" cy="3145730"/>
          </a:xfrm>
          <a:solidFill>
            <a:schemeClr val="bg1"/>
          </a:solidFill>
          <a:ln w="31750">
            <a:noFill/>
            <a:miter lim="8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>
            <a:lvl1pPr algn="ctr">
              <a:defRPr sz="2000">
                <a:solidFill>
                  <a:srgbClr val="3C3C3C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单击添加图片</a:t>
            </a:r>
          </a:p>
        </p:txBody>
      </p:sp>
      <p:sp>
        <p:nvSpPr>
          <p:cNvPr id="17" name="图片占位符 7"/>
          <p:cNvSpPr>
            <a:spLocks noGrp="1"/>
          </p:cNvSpPr>
          <p:nvPr>
            <p:ph type="pic" sz="quarter" idx="20" hasCustomPrompt="1"/>
          </p:nvPr>
        </p:nvSpPr>
        <p:spPr>
          <a:xfrm>
            <a:off x="7854707" y="1277257"/>
            <a:ext cx="3148348" cy="3145730"/>
          </a:xfrm>
          <a:solidFill>
            <a:schemeClr val="bg1"/>
          </a:solidFill>
          <a:ln w="31750">
            <a:noFill/>
            <a:miter lim="8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>
            <a:lvl1pPr algn="ctr">
              <a:defRPr sz="2000">
                <a:solidFill>
                  <a:srgbClr val="3C3C3C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单击添加图片</a:t>
            </a:r>
          </a:p>
        </p:txBody>
      </p:sp>
      <p:sp>
        <p:nvSpPr>
          <p:cNvPr id="23" name="内容占位符 2"/>
          <p:cNvSpPr>
            <a:spLocks noGrp="1"/>
          </p:cNvSpPr>
          <p:nvPr>
            <p:ph idx="17"/>
          </p:nvPr>
        </p:nvSpPr>
        <p:spPr>
          <a:xfrm>
            <a:off x="1124187" y="4441387"/>
            <a:ext cx="3217625" cy="1883848"/>
          </a:xfrm>
          <a:solidFill>
            <a:srgbClr val="3C3C3C"/>
          </a:solidFill>
          <a:ln w="63500">
            <a:noFill/>
            <a:miter lim="8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marL="228600" indent="-228600">
              <a:buSzPct val="120000"/>
              <a:buFontTx/>
              <a:buBlip>
                <a:blip r:embed="rId3"/>
              </a:buBlip>
              <a:defRPr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85800" indent="-228600">
              <a:buSzPct val="120000"/>
              <a:buFontTx/>
              <a:buBlip>
                <a:blip r:embed="rId4"/>
              </a:buBlip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buSzPct val="120000"/>
              <a:buFontTx/>
              <a:buBlip>
                <a:blip r:embed="rId5"/>
              </a:buBlip>
              <a:defRPr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714500" indent="-342900">
              <a:buFont typeface="+mj-ea"/>
              <a:buAutoNum type="circleNumDbPlain"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24" name="内容占位符 2"/>
          <p:cNvSpPr>
            <a:spLocks noGrp="1"/>
          </p:cNvSpPr>
          <p:nvPr>
            <p:ph idx="21"/>
          </p:nvPr>
        </p:nvSpPr>
        <p:spPr>
          <a:xfrm>
            <a:off x="4467226" y="4441387"/>
            <a:ext cx="3219392" cy="1883848"/>
          </a:xfrm>
          <a:solidFill>
            <a:srgbClr val="3C3C3C"/>
          </a:solidFill>
          <a:ln w="63500">
            <a:noFill/>
            <a:miter lim="8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marL="228600" indent="-228600">
              <a:buSzPct val="120000"/>
              <a:buFontTx/>
              <a:buBlip>
                <a:blip r:embed="rId3"/>
              </a:buBlip>
              <a:defRPr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85800" indent="-228600">
              <a:buSzPct val="120000"/>
              <a:buFontTx/>
              <a:buBlip>
                <a:blip r:embed="rId4"/>
              </a:buBlip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buSzPct val="120000"/>
              <a:buFontTx/>
              <a:buBlip>
                <a:blip r:embed="rId5"/>
              </a:buBlip>
              <a:defRPr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714500" indent="-342900">
              <a:buFont typeface="+mj-ea"/>
              <a:buAutoNum type="circleNumDbPlain"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25" name="内容占位符 2"/>
          <p:cNvSpPr>
            <a:spLocks noGrp="1"/>
          </p:cNvSpPr>
          <p:nvPr>
            <p:ph idx="22"/>
          </p:nvPr>
        </p:nvSpPr>
        <p:spPr>
          <a:xfrm>
            <a:off x="7812033" y="4441387"/>
            <a:ext cx="3223566" cy="1883848"/>
          </a:xfrm>
          <a:solidFill>
            <a:srgbClr val="3C3C3C"/>
          </a:solidFill>
          <a:ln w="63500">
            <a:noFill/>
            <a:miter lim="8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marL="228600" indent="-228600">
              <a:buSzPct val="120000"/>
              <a:buFontTx/>
              <a:buBlip>
                <a:blip r:embed="rId3"/>
              </a:buBlip>
              <a:defRPr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85800" indent="-228600">
              <a:buSzPct val="120000"/>
              <a:buFontTx/>
              <a:buBlip>
                <a:blip r:embed="rId4"/>
              </a:buBlip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buSzPct val="120000"/>
              <a:buFontTx/>
              <a:buBlip>
                <a:blip r:embed="rId5"/>
              </a:buBlip>
              <a:defRPr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714500" indent="-342900">
              <a:buFont typeface="+mj-ea"/>
              <a:buAutoNum type="circleNumDbPlain"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1156953" y="377895"/>
            <a:ext cx="9846102" cy="792000"/>
          </a:xfrm>
        </p:spPr>
        <p:txBody>
          <a:bodyPr/>
          <a:lstStyle>
            <a:lvl1pPr algn="ctr">
              <a:defRPr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2946129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1558A7-513C-47BE-9B6D-29FE45CBE407}" type="datetimeFigureOut">
              <a:rPr lang="zh-CN" altLang="en-US" smtClean="0"/>
              <a:t>2018/8/1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FE8B8F-0AD3-4B91-89A9-EA0C1FE924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94951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60" r:id="rId6"/>
    <p:sldLayoutId id="2147483662" r:id="rId7"/>
    <p:sldLayoutId id="2147483663" r:id="rId8"/>
    <p:sldLayoutId id="2147483664" r:id="rId9"/>
    <p:sldLayoutId id="2147483661" r:id="rId10"/>
    <p:sldLayoutId id="214748366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.react-china.org/docs/refs-and-the-dom.html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pen.io/gaearon/pen/gwoJZk?editors=0010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285186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组件的定义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zh-CN" altLang="en-US" dirty="0"/>
              <a:t>函数定义</a:t>
            </a:r>
            <a:endParaRPr lang="en-US" altLang="zh-CN" dirty="0"/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1200" dirty="0"/>
              <a:t>轻量级，没有生命周期</a:t>
            </a:r>
            <a:endParaRPr lang="en-US" altLang="zh-CN" sz="1200" dirty="0"/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1200" dirty="0"/>
              <a:t>没有局部</a:t>
            </a:r>
            <a:r>
              <a:rPr lang="en-US" altLang="zh-CN" sz="1200" dirty="0"/>
              <a:t>state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1200" dirty="0"/>
              <a:t>适用于数据展现的组件</a:t>
            </a:r>
            <a:endParaRPr lang="en-US" altLang="zh-CN" sz="1200" dirty="0"/>
          </a:p>
          <a:p>
            <a:pPr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zh-CN" altLang="en-US" sz="2000" dirty="0"/>
              <a:t>使用</a:t>
            </a:r>
            <a:r>
              <a:rPr lang="en-US" altLang="zh-CN" sz="2000" dirty="0"/>
              <a:t>Babel</a:t>
            </a:r>
            <a:r>
              <a:rPr lang="zh-CN" altLang="en-US" sz="2000" dirty="0"/>
              <a:t>编译后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>
              <a:buFont typeface="Arial" panose="020B0604020202020204" pitchFamily="34" charset="0"/>
              <a:buChar char="•"/>
            </a:pPr>
            <a:endParaRPr lang="en-US" altLang="zh-CN" dirty="0"/>
          </a:p>
          <a:p>
            <a:endParaRPr lang="en-US" altLang="zh-CN" dirty="0"/>
          </a:p>
          <a:p>
            <a:pPr marL="457200" lvl="1" indent="0">
              <a:buNone/>
            </a:pPr>
            <a:endParaRPr lang="en-US" altLang="zh-CN" dirty="0"/>
          </a:p>
          <a:p>
            <a:pPr marL="457200" lvl="1" indent="0">
              <a:buNone/>
            </a:pPr>
            <a:endParaRPr lang="en-US" altLang="zh-CN" dirty="0"/>
          </a:p>
          <a:p>
            <a:pPr marL="457200" lvl="1" indent="0">
              <a:buNone/>
            </a:pPr>
            <a:endParaRPr lang="en-US" altLang="zh-CN" dirty="0"/>
          </a:p>
          <a:p>
            <a:pPr marL="457200" lvl="1" indent="0">
              <a:buNone/>
            </a:pPr>
            <a:endParaRPr lang="en-US" altLang="zh-CN" dirty="0"/>
          </a:p>
        </p:txBody>
      </p:sp>
      <p:sp>
        <p:nvSpPr>
          <p:cNvPr id="4" name="内容占位符 3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zh-CN" altLang="en-US" dirty="0"/>
              <a:t>类定义</a:t>
            </a:r>
            <a:endParaRPr lang="en-US" altLang="zh-CN" dirty="0"/>
          </a:p>
          <a:p>
            <a:pPr marL="228600" lvl="1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zh-CN" altLang="en-US" sz="1200" dirty="0"/>
              <a:t>有生命周期</a:t>
            </a:r>
            <a:endParaRPr lang="en-US" altLang="zh-CN" sz="1200" dirty="0"/>
          </a:p>
          <a:p>
            <a:pPr marL="228600" lvl="1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zh-CN" altLang="en-US" sz="1200" dirty="0"/>
              <a:t>局部</a:t>
            </a:r>
            <a:r>
              <a:rPr lang="en-US" altLang="zh-CN" sz="1200" dirty="0"/>
              <a:t>state</a:t>
            </a:r>
          </a:p>
          <a:p>
            <a:pPr marL="228600" lvl="1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zh-CN" altLang="en-US" sz="1200" dirty="0"/>
              <a:t>适用于较复杂的组件</a:t>
            </a:r>
            <a:endParaRPr lang="en-US" altLang="zh-CN" sz="1200" dirty="0"/>
          </a:p>
          <a:p>
            <a:pPr marL="228600" lvl="1"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altLang="zh-CN" sz="1200" dirty="0"/>
          </a:p>
          <a:p>
            <a:pPr marL="228600" lvl="1"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altLang="zh-CN" sz="1200" dirty="0"/>
          </a:p>
          <a:p>
            <a:pPr marL="228600" lvl="1"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altLang="zh-CN" sz="1200" dirty="0"/>
          </a:p>
          <a:p>
            <a:pPr marL="228600" lvl="1"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altLang="zh-CN" sz="1200" dirty="0"/>
          </a:p>
          <a:p>
            <a:pPr marL="228600" lvl="1"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altLang="zh-CN" sz="1200" dirty="0"/>
          </a:p>
          <a:p>
            <a:pPr marL="0" lvl="1" indent="0">
              <a:spcBef>
                <a:spcPts val="1000"/>
              </a:spcBef>
              <a:buNone/>
            </a:pPr>
            <a:r>
              <a:rPr lang="zh-CN" altLang="en-US" sz="2000" dirty="0"/>
              <a:t>使用</a:t>
            </a:r>
            <a:r>
              <a:rPr lang="en-US" altLang="zh-CN" sz="2000" dirty="0"/>
              <a:t>Babel</a:t>
            </a:r>
            <a:r>
              <a:rPr lang="zh-CN" altLang="en-US" sz="2000" dirty="0"/>
              <a:t>编译后</a:t>
            </a:r>
            <a:endParaRPr lang="en-US" altLang="zh-CN" sz="2000" dirty="0"/>
          </a:p>
          <a:p>
            <a:pPr marL="0" lvl="1" indent="0">
              <a:spcBef>
                <a:spcPts val="1000"/>
              </a:spcBef>
              <a:buNone/>
            </a:pPr>
            <a:endParaRPr lang="en-US" altLang="zh-CN" sz="12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CAF8350-B588-48A5-B40D-013E31C572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9225" y="2777943"/>
            <a:ext cx="3942700" cy="995913"/>
          </a:xfrm>
          <a:prstGeom prst="rect">
            <a:avLst/>
          </a:prstGeom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6384043-D218-4F31-8E94-1526489171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3422" y="2777942"/>
            <a:ext cx="3842424" cy="995913"/>
          </a:xfrm>
          <a:prstGeom prst="rect">
            <a:avLst/>
          </a:prstGeom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02BCE1C-F54D-4ECC-B142-F2161C947F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9225" y="4613403"/>
            <a:ext cx="3942700" cy="1409893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F01FAC9-B1D2-446B-B80D-DAC164F0E7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3422" y="4613403"/>
            <a:ext cx="4000000" cy="1409893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E3AF0DA6-9A4D-434E-A2A2-A244CB2D1C9B}"/>
              </a:ext>
            </a:extLst>
          </p:cNvPr>
          <p:cNvSpPr txBox="1"/>
          <p:nvPr/>
        </p:nvSpPr>
        <p:spPr>
          <a:xfrm>
            <a:off x="1093838" y="6216135"/>
            <a:ext cx="9989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注意：无论是哪种定义方式，组件的首字母必须是大写，</a:t>
            </a:r>
            <a:r>
              <a:rPr lang="en-US" altLang="zh-CN" dirty="0">
                <a:solidFill>
                  <a:srgbClr val="FF0000"/>
                </a:solidFill>
              </a:rPr>
              <a:t>React</a:t>
            </a:r>
            <a:r>
              <a:rPr lang="zh-CN" altLang="en-US" dirty="0">
                <a:solidFill>
                  <a:srgbClr val="FF0000"/>
                </a:solidFill>
              </a:rPr>
              <a:t>中首字母小写的被认为是</a:t>
            </a:r>
            <a:r>
              <a:rPr lang="en-US" altLang="zh-CN" dirty="0">
                <a:solidFill>
                  <a:srgbClr val="FF0000"/>
                </a:solidFill>
              </a:rPr>
              <a:t>HTML</a:t>
            </a:r>
            <a:r>
              <a:rPr lang="zh-CN" altLang="en-US" dirty="0">
                <a:solidFill>
                  <a:srgbClr val="FF0000"/>
                </a:solidFill>
              </a:rPr>
              <a:t>标签</a:t>
            </a:r>
          </a:p>
        </p:txBody>
      </p:sp>
    </p:spTree>
    <p:extLst>
      <p:ext uri="{BB962C8B-B14F-4D97-AF65-F5344CB8AC3E}">
        <p14:creationId xmlns:p14="http://schemas.microsoft.com/office/powerpoint/2010/main" val="2551962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89A74C6-758C-4B10-AE58-88F8389ED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5032" y="377895"/>
            <a:ext cx="8607198" cy="792000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Component</a:t>
            </a:r>
            <a:r>
              <a:rPr lang="zh-CN" altLang="en-US" dirty="0"/>
              <a:t>和</a:t>
            </a:r>
            <a:r>
              <a:rPr lang="en-US" altLang="zh-CN" dirty="0" err="1"/>
              <a:t>PureCompoent</a:t>
            </a:r>
            <a:r>
              <a:rPr lang="zh-CN" altLang="en-US" dirty="0"/>
              <a:t>组件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E327DC1-49E4-4A74-93DC-E58B0F387FDC}"/>
              </a:ext>
            </a:extLst>
          </p:cNvPr>
          <p:cNvSpPr txBox="1"/>
          <p:nvPr/>
        </p:nvSpPr>
        <p:spPr>
          <a:xfrm>
            <a:off x="1785033" y="1879134"/>
            <a:ext cx="32986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/>
              <a:t>Component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 err="1"/>
              <a:t>PureComponent</a:t>
            </a:r>
            <a:endParaRPr lang="en-US" altLang="zh-CN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BF586C2-8F6C-43DB-A863-DD543EB046C3}"/>
              </a:ext>
            </a:extLst>
          </p:cNvPr>
          <p:cNvSpPr txBox="1"/>
          <p:nvPr/>
        </p:nvSpPr>
        <p:spPr>
          <a:xfrm>
            <a:off x="1785032" y="2818700"/>
            <a:ext cx="95484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这两种组件除了</a:t>
            </a:r>
            <a:r>
              <a:rPr lang="en-US" altLang="zh-CN" dirty="0" err="1"/>
              <a:t>shouldComponentUpdate</a:t>
            </a:r>
            <a:r>
              <a:rPr lang="en-US" altLang="zh-CN" dirty="0"/>
              <a:t>()</a:t>
            </a:r>
            <a:r>
              <a:rPr lang="zh-CN" altLang="en-US" dirty="0"/>
              <a:t>一个可以自定义控制，一个由</a:t>
            </a:r>
            <a:r>
              <a:rPr lang="en-US" altLang="zh-CN" dirty="0"/>
              <a:t>React</a:t>
            </a:r>
            <a:r>
              <a:rPr lang="zh-CN" altLang="en-US" dirty="0"/>
              <a:t>内部控制以外，</a:t>
            </a:r>
            <a:endParaRPr lang="en-US" altLang="zh-CN" dirty="0"/>
          </a:p>
          <a:p>
            <a:r>
              <a:rPr lang="zh-CN" altLang="en-US" dirty="0"/>
              <a:t>其他没什么区别。</a:t>
            </a:r>
            <a:endParaRPr lang="en-US" altLang="zh-CN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B9732F8-9FF7-45E3-8355-292347FB1FBD}"/>
              </a:ext>
            </a:extLst>
          </p:cNvPr>
          <p:cNvSpPr txBox="1"/>
          <p:nvPr/>
        </p:nvSpPr>
        <p:spPr>
          <a:xfrm>
            <a:off x="1785032" y="3842158"/>
            <a:ext cx="9548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如果</a:t>
            </a:r>
            <a:r>
              <a:rPr lang="en-US" altLang="zh-CN" dirty="0"/>
              <a:t>state</a:t>
            </a:r>
            <a:r>
              <a:rPr lang="zh-CN" altLang="en-US" dirty="0"/>
              <a:t>只是浅比较，才决定是否更新组件，那么</a:t>
            </a:r>
            <a:r>
              <a:rPr lang="en-US" altLang="zh-CN" dirty="0" err="1"/>
              <a:t>PureComponent</a:t>
            </a:r>
            <a:r>
              <a:rPr lang="zh-CN" altLang="en-US" dirty="0"/>
              <a:t>组件性能更好</a:t>
            </a:r>
          </a:p>
        </p:txBody>
      </p:sp>
    </p:spTree>
    <p:extLst>
      <p:ext uri="{BB962C8B-B14F-4D97-AF65-F5344CB8AC3E}">
        <p14:creationId xmlns:p14="http://schemas.microsoft.com/office/powerpoint/2010/main" val="9044913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7967B1B4-A1FF-4E9B-A06E-ED7381FF3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Component</a:t>
            </a:r>
            <a:r>
              <a:rPr lang="zh-CN" altLang="en-US" dirty="0"/>
              <a:t>和</a:t>
            </a:r>
            <a:r>
              <a:rPr lang="en-US" altLang="zh-CN" dirty="0" err="1"/>
              <a:t>PureCompoent</a:t>
            </a:r>
            <a:r>
              <a:rPr lang="zh-CN" altLang="en-US" dirty="0"/>
              <a:t>组件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F6D3CC4-5B84-4B83-A9FA-1BA1D54E44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096" y="1333849"/>
            <a:ext cx="5453110" cy="5310232"/>
          </a:xfrm>
          <a:prstGeom prst="rect">
            <a:avLst/>
          </a:prstGeom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3D8A486-A420-4108-B0B2-E0D95D8C5C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6795" y="1333849"/>
            <a:ext cx="5453110" cy="5310231"/>
          </a:xfrm>
          <a:prstGeom prst="rect">
            <a:avLst/>
          </a:prstGeom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4128364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9708B11-97F6-4A80-B32A-A53CE4F8D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组件和元素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1BDFD0C-2EDE-4B93-B59E-BEABDB57812E}"/>
              </a:ext>
            </a:extLst>
          </p:cNvPr>
          <p:cNvSpPr txBox="1"/>
          <p:nvPr/>
        </p:nvSpPr>
        <p:spPr>
          <a:xfrm>
            <a:off x="1592085" y="1644025"/>
            <a:ext cx="89360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/>
              <a:t>元素是构成</a:t>
            </a:r>
            <a:r>
              <a:rPr lang="en-US" altLang="zh-CN" dirty="0"/>
              <a:t>React</a:t>
            </a:r>
            <a:r>
              <a:rPr lang="zh-CN" altLang="en-US" dirty="0"/>
              <a:t>最小单位，是一个普通的对象，在</a:t>
            </a:r>
            <a:r>
              <a:rPr lang="en-US" altLang="zh-CN" dirty="0"/>
              <a:t>React</a:t>
            </a:r>
            <a:r>
              <a:rPr lang="zh-CN" altLang="en-US" dirty="0"/>
              <a:t>中创建了就不能被修改。</a:t>
            </a: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/>
              <a:t>组件就像是函数，可以接受任意输入值（</a:t>
            </a:r>
            <a:r>
              <a:rPr lang="en-US" altLang="zh-CN" dirty="0"/>
              <a:t>props</a:t>
            </a:r>
            <a:r>
              <a:rPr lang="zh-CN" altLang="en-US" dirty="0"/>
              <a:t>），并返回一个需要展示的</a:t>
            </a:r>
            <a:r>
              <a:rPr lang="en-US" altLang="zh-CN" dirty="0"/>
              <a:t>React</a:t>
            </a:r>
            <a:r>
              <a:rPr lang="zh-CN" altLang="en-US" dirty="0"/>
              <a:t>元素。</a:t>
            </a: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/>
              <a:t>一个组件可以包含多个元素</a:t>
            </a:r>
          </a:p>
        </p:txBody>
      </p:sp>
    </p:spTree>
    <p:extLst>
      <p:ext uri="{BB962C8B-B14F-4D97-AF65-F5344CB8AC3E}">
        <p14:creationId xmlns:p14="http://schemas.microsoft.com/office/powerpoint/2010/main" val="21475877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ACF39223-2349-4BD1-877D-E9A981D81C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>
              <a:buFont typeface="+mj-ea"/>
              <a:buAutoNum type="circleNumDbPlain" startAt="3"/>
            </a:pPr>
            <a:r>
              <a:rPr lang="en-US" altLang="zh-CN" dirty="0"/>
              <a:t>JSX</a:t>
            </a:r>
            <a:r>
              <a:rPr lang="zh-CN" altLang="en-US" dirty="0"/>
              <a:t>语法</a:t>
            </a:r>
          </a:p>
        </p:txBody>
      </p:sp>
      <p:pic>
        <p:nvPicPr>
          <p:cNvPr id="9" name="内容占位符 8">
            <a:extLst>
              <a:ext uri="{FF2B5EF4-FFF2-40B4-BE49-F238E27FC236}">
                <a16:creationId xmlns:a16="http://schemas.microsoft.com/office/drawing/2014/main" id="{D951A88F-91F0-4574-8021-6A672F82C9DB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/>
          <a:stretch>
            <a:fillRect/>
          </a:stretch>
        </p:blipFill>
        <p:spPr>
          <a:xfrm>
            <a:off x="1714459" y="1326181"/>
            <a:ext cx="8619048" cy="523810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64CB37CA-8388-4294-B73B-CBC732864E95}"/>
              </a:ext>
            </a:extLst>
          </p:cNvPr>
          <p:cNvSpPr txBox="1"/>
          <p:nvPr/>
        </p:nvSpPr>
        <p:spPr>
          <a:xfrm>
            <a:off x="1714459" y="4851722"/>
            <a:ext cx="75836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这种看起来可能有些奇怪的标签语法既不是字符串也不是 </a:t>
            </a:r>
            <a:r>
              <a:rPr lang="en-US" altLang="zh-CN" dirty="0"/>
              <a:t>HTML</a:t>
            </a:r>
            <a:r>
              <a:rPr lang="zh-CN" altLang="en-US" dirty="0"/>
              <a:t>。</a:t>
            </a:r>
          </a:p>
          <a:p>
            <a:r>
              <a:rPr lang="zh-CN" altLang="en-US" dirty="0"/>
              <a:t>它被称为 </a:t>
            </a:r>
            <a:r>
              <a:rPr lang="en-US" altLang="zh-CN" dirty="0"/>
              <a:t>JSX</a:t>
            </a:r>
            <a:r>
              <a:rPr lang="zh-CN" altLang="en-US" dirty="0"/>
              <a:t>， 一种 </a:t>
            </a:r>
            <a:r>
              <a:rPr lang="en-US" altLang="zh-CN" dirty="0"/>
              <a:t>JavaScript </a:t>
            </a:r>
            <a:r>
              <a:rPr lang="zh-CN" altLang="en-US" dirty="0"/>
              <a:t>的语法扩展。 我们推荐在 </a:t>
            </a:r>
            <a:r>
              <a:rPr lang="en-US" altLang="zh-CN" dirty="0"/>
              <a:t>React </a:t>
            </a:r>
            <a:r>
              <a:rPr lang="zh-CN" altLang="en-US" dirty="0"/>
              <a:t>中使用 </a:t>
            </a:r>
            <a:r>
              <a:rPr lang="en-US" altLang="zh-CN" dirty="0"/>
              <a:t>JSX </a:t>
            </a:r>
            <a:r>
              <a:rPr lang="zh-CN" altLang="en-US" dirty="0"/>
              <a:t>来描述用户界面。</a:t>
            </a:r>
            <a:r>
              <a:rPr lang="en-US" altLang="zh-CN" dirty="0"/>
              <a:t>JSX </a:t>
            </a:r>
            <a:r>
              <a:rPr lang="zh-CN" altLang="en-US" dirty="0"/>
              <a:t>乍看起来可能比较像是模版语言，但事实上它完全是在 </a:t>
            </a:r>
            <a:r>
              <a:rPr lang="en-US" altLang="zh-CN" dirty="0"/>
              <a:t>JavaScript </a:t>
            </a:r>
            <a:r>
              <a:rPr lang="zh-CN" altLang="en-US" dirty="0"/>
              <a:t>内部实现的。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928EBF60-CAE3-44D8-931B-5773EAF08E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4459" y="2006278"/>
            <a:ext cx="8619048" cy="2775447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5496347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3C22DD-F113-4ED7-85B9-84BD7D996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>
              <a:buFont typeface="+mj-ea"/>
              <a:buAutoNum type="circleNumDbPlain" startAt="3"/>
            </a:pPr>
            <a:r>
              <a:rPr lang="en-US" altLang="zh-CN" dirty="0"/>
              <a:t>JSX</a:t>
            </a:r>
            <a:r>
              <a:rPr lang="zh-CN" altLang="en-US" dirty="0"/>
              <a:t>语法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8F52447-B6FC-48DD-946B-79719104D985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/>
              <a:t>本质上</a:t>
            </a:r>
            <a:r>
              <a:rPr lang="en-US" altLang="zh-CN" dirty="0"/>
              <a:t>JSX</a:t>
            </a:r>
            <a:r>
              <a:rPr lang="zh-CN" altLang="en-US" dirty="0"/>
              <a:t>只是</a:t>
            </a:r>
            <a:r>
              <a:rPr lang="zh-CN" altLang="zh-CN" dirty="0"/>
              <a:t>为 React.createElement(component, props, ...children) 方法提供的语法糖</a:t>
            </a:r>
            <a:r>
              <a:rPr lang="zh-CN" altLang="en-US" dirty="0"/>
              <a:t>，使用</a:t>
            </a:r>
            <a:r>
              <a:rPr lang="en-US" altLang="zh-CN" dirty="0"/>
              <a:t>JSX</a:t>
            </a:r>
            <a:r>
              <a:rPr lang="zh-CN" altLang="en-US" dirty="0"/>
              <a:t>写代码时，必须要导入</a:t>
            </a:r>
            <a:r>
              <a:rPr lang="en-US" altLang="zh-CN" dirty="0"/>
              <a:t>React</a:t>
            </a:r>
          </a:p>
          <a:p>
            <a:pPr marL="0" indent="0">
              <a:buNone/>
            </a:pPr>
            <a:endParaRPr lang="zh-CN" altLang="zh-CN" dirty="0"/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sz="1600" dirty="0"/>
              <a:t>使用</a:t>
            </a:r>
            <a:r>
              <a:rPr lang="en-US" altLang="zh-CN" sz="1600" dirty="0"/>
              <a:t>JSX</a:t>
            </a:r>
            <a:r>
              <a:rPr lang="zh-CN" altLang="en-US" sz="1600" dirty="0"/>
              <a:t>：</a:t>
            </a:r>
            <a:endParaRPr lang="en-US" altLang="zh-CN" sz="1600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sz="1600" dirty="0"/>
              <a:t>不使用</a:t>
            </a:r>
            <a:r>
              <a:rPr lang="en-US" altLang="zh-CN" sz="1600" dirty="0"/>
              <a:t>JSX</a:t>
            </a:r>
            <a:r>
              <a:rPr lang="zh-CN" altLang="en-US" sz="1600" dirty="0"/>
              <a:t>：</a:t>
            </a:r>
            <a:endParaRPr lang="en-US" altLang="zh-CN" sz="1600" dirty="0"/>
          </a:p>
          <a:p>
            <a:pPr marL="0" indent="0">
              <a:buNone/>
            </a:pPr>
            <a:endParaRPr lang="en-US" altLang="zh-CN" sz="1600" dirty="0"/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7337619-39A6-4D34-ACA4-EAEB9D6A97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5248" y="3649444"/>
            <a:ext cx="3876190" cy="971429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02C27AC-F7F6-4781-A544-535121EBE5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5248" y="5433622"/>
            <a:ext cx="3038095" cy="1238095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4324485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>
            <a:extLst>
              <a:ext uri="{FF2B5EF4-FFF2-40B4-BE49-F238E27FC236}">
                <a16:creationId xmlns:a16="http://schemas.microsoft.com/office/drawing/2014/main" id="{85769582-9C9E-4501-9481-DE23B543E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>
              <a:buFont typeface="+mj-ea"/>
              <a:buAutoNum type="circleNumDbPlain" startAt="4"/>
            </a:pPr>
            <a:r>
              <a:rPr lang="zh-CN" altLang="en-US" dirty="0"/>
              <a:t>组件的生命周期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AD616F27-C0B6-42E7-935F-D07C5E56D6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2589" y="1169895"/>
            <a:ext cx="9106822" cy="5424402"/>
          </a:xfrm>
          <a:prstGeom prst="rect">
            <a:avLst/>
          </a:prstGeom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4179260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5CB4E4-78FC-4F54-BDA8-161EA44BEA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5032" y="377895"/>
            <a:ext cx="8607198" cy="792000"/>
          </a:xfrm>
        </p:spPr>
        <p:txBody>
          <a:bodyPr/>
          <a:lstStyle/>
          <a:p>
            <a:pPr marL="742950" indent="-742950">
              <a:buFont typeface="+mj-ea"/>
              <a:buAutoNum type="circleNumDbPlain" startAt="5"/>
            </a:pPr>
            <a:r>
              <a:rPr lang="zh-CN" altLang="en-US" dirty="0"/>
              <a:t>常用的</a:t>
            </a:r>
            <a:r>
              <a:rPr lang="en-US" altLang="zh-CN" dirty="0"/>
              <a:t>API</a:t>
            </a:r>
            <a:endParaRPr lang="zh-CN" altLang="en-US" dirty="0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8F1C0A02-8FF5-4C24-9443-4C2416FD6A10}"/>
              </a:ext>
            </a:extLst>
          </p:cNvPr>
          <p:cNvGrpSpPr/>
          <p:nvPr/>
        </p:nvGrpSpPr>
        <p:grpSpPr>
          <a:xfrm>
            <a:off x="626827" y="2127380"/>
            <a:ext cx="1305340" cy="1301620"/>
            <a:chOff x="626827" y="2127380"/>
            <a:chExt cx="1305340" cy="1301620"/>
          </a:xfrm>
        </p:grpSpPr>
        <p:sp>
          <p:nvSpPr>
            <p:cNvPr id="10" name="左大括号 9">
              <a:extLst>
                <a:ext uri="{FF2B5EF4-FFF2-40B4-BE49-F238E27FC236}">
                  <a16:creationId xmlns:a16="http://schemas.microsoft.com/office/drawing/2014/main" id="{C7680A84-4481-48A2-B608-51629723BE22}"/>
                </a:ext>
              </a:extLst>
            </p:cNvPr>
            <p:cNvSpPr/>
            <p:nvPr/>
          </p:nvSpPr>
          <p:spPr>
            <a:xfrm>
              <a:off x="1240403" y="2127380"/>
              <a:ext cx="691764" cy="1301620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8CDABB99-1847-417F-965D-EF482FF7D35F}"/>
                </a:ext>
              </a:extLst>
            </p:cNvPr>
            <p:cNvSpPr txBox="1"/>
            <p:nvPr/>
          </p:nvSpPr>
          <p:spPr>
            <a:xfrm>
              <a:off x="626827" y="2593524"/>
              <a:ext cx="9462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方法</a:t>
              </a:r>
            </a:p>
          </p:txBody>
        </p:sp>
      </p:grpSp>
      <p:sp>
        <p:nvSpPr>
          <p:cNvPr id="12" name="文本框 11">
            <a:extLst>
              <a:ext uri="{FF2B5EF4-FFF2-40B4-BE49-F238E27FC236}">
                <a16:creationId xmlns:a16="http://schemas.microsoft.com/office/drawing/2014/main" id="{7BAD05A7-1E5B-4EBF-B184-D435E8368088}"/>
              </a:ext>
            </a:extLst>
          </p:cNvPr>
          <p:cNvSpPr txBox="1"/>
          <p:nvPr/>
        </p:nvSpPr>
        <p:spPr>
          <a:xfrm>
            <a:off x="2186608" y="1938999"/>
            <a:ext cx="2751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setState</a:t>
            </a:r>
            <a:r>
              <a:rPr lang="en-US" altLang="zh-CN" dirty="0"/>
              <a:t>(updater,[callback])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EE2CA499-7F8A-4B9A-BB05-8B89C20283A7}"/>
              </a:ext>
            </a:extLst>
          </p:cNvPr>
          <p:cNvSpPr txBox="1"/>
          <p:nvPr/>
        </p:nvSpPr>
        <p:spPr>
          <a:xfrm>
            <a:off x="2266120" y="3209345"/>
            <a:ext cx="2751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forceUpdate</a:t>
            </a:r>
            <a:r>
              <a:rPr lang="en-US" altLang="zh-CN" dirty="0"/>
              <a:t>(callback)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F7B93EBB-16EB-40E4-ADD2-22702228B116}"/>
              </a:ext>
            </a:extLst>
          </p:cNvPr>
          <p:cNvSpPr txBox="1"/>
          <p:nvPr/>
        </p:nvSpPr>
        <p:spPr>
          <a:xfrm>
            <a:off x="2723326" y="2272009"/>
            <a:ext cx="66631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updater</a:t>
            </a:r>
            <a:r>
              <a:rPr lang="zh-CN" altLang="en-US" sz="1200" dirty="0"/>
              <a:t>参数，是一个函数</a:t>
            </a:r>
            <a:r>
              <a:rPr lang="en-US" altLang="zh-CN" sz="1200" dirty="0"/>
              <a:t>(</a:t>
            </a:r>
            <a:r>
              <a:rPr lang="en-US" altLang="zh-CN" sz="1200" dirty="0" err="1"/>
              <a:t>prevState</a:t>
            </a:r>
            <a:r>
              <a:rPr lang="en-US" altLang="zh-CN" sz="1200" dirty="0"/>
              <a:t>, props) =&gt; </a:t>
            </a:r>
            <a:r>
              <a:rPr lang="en-US" altLang="zh-CN" sz="1200" dirty="0" err="1"/>
              <a:t>stateChange</a:t>
            </a:r>
            <a:r>
              <a:rPr lang="zh-CN" altLang="en-US" sz="1200" dirty="0"/>
              <a:t>， 输出是和</a:t>
            </a:r>
            <a:r>
              <a:rPr lang="en-US" altLang="zh-CN" sz="1200" dirty="0" err="1"/>
              <a:t>prevState</a:t>
            </a:r>
            <a:r>
              <a:rPr lang="zh-CN" altLang="en-US" sz="1200" dirty="0"/>
              <a:t>的浅合并</a:t>
            </a:r>
          </a:p>
        </p:txBody>
      </p:sp>
      <p:sp>
        <p:nvSpPr>
          <p:cNvPr id="16" name="箭头: 五边形 15">
            <a:extLst>
              <a:ext uri="{FF2B5EF4-FFF2-40B4-BE49-F238E27FC236}">
                <a16:creationId xmlns:a16="http://schemas.microsoft.com/office/drawing/2014/main" id="{A5C80457-F4ED-42E7-BD4D-45965D9BB5BE}"/>
              </a:ext>
            </a:extLst>
          </p:cNvPr>
          <p:cNvSpPr/>
          <p:nvPr/>
        </p:nvSpPr>
        <p:spPr>
          <a:xfrm>
            <a:off x="2545743" y="2336339"/>
            <a:ext cx="197459" cy="138498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803CE27A-6AA7-48CC-9D5B-188278DDABD3}"/>
              </a:ext>
            </a:extLst>
          </p:cNvPr>
          <p:cNvSpPr txBox="1"/>
          <p:nvPr/>
        </p:nvSpPr>
        <p:spPr>
          <a:xfrm>
            <a:off x="2723326" y="2549008"/>
            <a:ext cx="90366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callback</a:t>
            </a:r>
            <a:r>
              <a:rPr lang="zh-CN" altLang="en-US" sz="1200" dirty="0"/>
              <a:t>参数，可选地回调函数，其将会在</a:t>
            </a:r>
            <a:r>
              <a:rPr lang="en-US" altLang="zh-CN" sz="1200" dirty="0" err="1"/>
              <a:t>setState</a:t>
            </a:r>
            <a:r>
              <a:rPr lang="zh-CN" altLang="en-US" sz="1200" dirty="0"/>
              <a:t>执行完成同时组件被重渲之后执行。 这里的逻辑推荐使用</a:t>
            </a:r>
            <a:r>
              <a:rPr lang="en-US" altLang="zh-CN" sz="1200" dirty="0" err="1"/>
              <a:t>componentDidUpdate</a:t>
            </a:r>
            <a:r>
              <a:rPr lang="zh-CN" altLang="en-US" sz="1200" dirty="0"/>
              <a:t>实现</a:t>
            </a:r>
          </a:p>
        </p:txBody>
      </p:sp>
      <p:sp>
        <p:nvSpPr>
          <p:cNvPr id="18" name="箭头: 五边形 17">
            <a:extLst>
              <a:ext uri="{FF2B5EF4-FFF2-40B4-BE49-F238E27FC236}">
                <a16:creationId xmlns:a16="http://schemas.microsoft.com/office/drawing/2014/main" id="{3BC9E2EB-D60D-4AA9-90E4-D7F8D583C054}"/>
              </a:ext>
            </a:extLst>
          </p:cNvPr>
          <p:cNvSpPr/>
          <p:nvPr/>
        </p:nvSpPr>
        <p:spPr>
          <a:xfrm>
            <a:off x="2545743" y="2613338"/>
            <a:ext cx="197459" cy="138498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704A666D-0433-44CA-A88C-EDEB9716CB4E}"/>
              </a:ext>
            </a:extLst>
          </p:cNvPr>
          <p:cNvGrpSpPr/>
          <p:nvPr/>
        </p:nvGrpSpPr>
        <p:grpSpPr>
          <a:xfrm>
            <a:off x="626826" y="4175694"/>
            <a:ext cx="1305340" cy="1301620"/>
            <a:chOff x="626826" y="4175694"/>
            <a:chExt cx="1305340" cy="1301620"/>
          </a:xfrm>
        </p:grpSpPr>
        <p:sp>
          <p:nvSpPr>
            <p:cNvPr id="15" name="左大括号 14">
              <a:extLst>
                <a:ext uri="{FF2B5EF4-FFF2-40B4-BE49-F238E27FC236}">
                  <a16:creationId xmlns:a16="http://schemas.microsoft.com/office/drawing/2014/main" id="{F6D27D46-AD4C-4C0C-9263-32951D8DCBAA}"/>
                </a:ext>
              </a:extLst>
            </p:cNvPr>
            <p:cNvSpPr/>
            <p:nvPr/>
          </p:nvSpPr>
          <p:spPr>
            <a:xfrm>
              <a:off x="1240402" y="4175694"/>
              <a:ext cx="691764" cy="1301620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8845262E-2173-472B-B92B-6BEE81C50BB0}"/>
                </a:ext>
              </a:extLst>
            </p:cNvPr>
            <p:cNvSpPr txBox="1"/>
            <p:nvPr/>
          </p:nvSpPr>
          <p:spPr>
            <a:xfrm>
              <a:off x="626826" y="4641838"/>
              <a:ext cx="9462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属性</a:t>
              </a:r>
            </a:p>
          </p:txBody>
        </p:sp>
      </p:grpSp>
      <p:sp>
        <p:nvSpPr>
          <p:cNvPr id="5" name="文本框 4">
            <a:extLst>
              <a:ext uri="{FF2B5EF4-FFF2-40B4-BE49-F238E27FC236}">
                <a16:creationId xmlns:a16="http://schemas.microsoft.com/office/drawing/2014/main" id="{F3A62375-D697-4931-A380-5A22D866758B}"/>
              </a:ext>
            </a:extLst>
          </p:cNvPr>
          <p:cNvSpPr txBox="1"/>
          <p:nvPr/>
        </p:nvSpPr>
        <p:spPr>
          <a:xfrm>
            <a:off x="1932166" y="3991028"/>
            <a:ext cx="1182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实例属性</a:t>
            </a:r>
            <a:endParaRPr lang="en-US" altLang="zh-CN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61D0C80E-1098-40F2-9CA6-DACEB65A9B12}"/>
              </a:ext>
            </a:extLst>
          </p:cNvPr>
          <p:cNvSpPr txBox="1"/>
          <p:nvPr/>
        </p:nvSpPr>
        <p:spPr>
          <a:xfrm>
            <a:off x="1962598" y="5292648"/>
            <a:ext cx="1182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类属性</a:t>
            </a:r>
            <a:endParaRPr lang="en-US" altLang="zh-CN" dirty="0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CC0DEB49-964F-40B3-8148-DE72202FE02D}"/>
              </a:ext>
            </a:extLst>
          </p:cNvPr>
          <p:cNvGrpSpPr/>
          <p:nvPr/>
        </p:nvGrpSpPr>
        <p:grpSpPr>
          <a:xfrm>
            <a:off x="3145445" y="3623936"/>
            <a:ext cx="925347" cy="1105756"/>
            <a:chOff x="3145445" y="3623936"/>
            <a:chExt cx="925347" cy="1105756"/>
          </a:xfrm>
        </p:grpSpPr>
        <p:sp>
          <p:nvSpPr>
            <p:cNvPr id="6" name="左中括号 5">
              <a:extLst>
                <a:ext uri="{FF2B5EF4-FFF2-40B4-BE49-F238E27FC236}">
                  <a16:creationId xmlns:a16="http://schemas.microsoft.com/office/drawing/2014/main" id="{D820E77A-FC52-4F8A-B20C-C2A8C95DE6FB}"/>
                </a:ext>
              </a:extLst>
            </p:cNvPr>
            <p:cNvSpPr/>
            <p:nvPr/>
          </p:nvSpPr>
          <p:spPr>
            <a:xfrm>
              <a:off x="3145445" y="3808602"/>
              <a:ext cx="84316" cy="702363"/>
            </a:xfrm>
            <a:prstGeom prst="leftBracket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54D4DD64-94A1-41CB-ABD1-92CCB8C4AEFC}"/>
                </a:ext>
              </a:extLst>
            </p:cNvPr>
            <p:cNvSpPr txBox="1"/>
            <p:nvPr/>
          </p:nvSpPr>
          <p:spPr>
            <a:xfrm>
              <a:off x="3355596" y="3623936"/>
              <a:ext cx="7151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props</a:t>
              </a:r>
              <a:endParaRPr lang="zh-CN" altLang="en-US" dirty="0"/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061B8E7D-2364-4CB2-B7EA-2B56B154ED9E}"/>
                </a:ext>
              </a:extLst>
            </p:cNvPr>
            <p:cNvSpPr txBox="1"/>
            <p:nvPr/>
          </p:nvSpPr>
          <p:spPr>
            <a:xfrm>
              <a:off x="3355596" y="4360360"/>
              <a:ext cx="6443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state</a:t>
              </a:r>
              <a:endParaRPr lang="zh-CN" altLang="en-US" dirty="0"/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1F4AD1B1-C67B-4420-9AC2-A7D0F0E120A7}"/>
              </a:ext>
            </a:extLst>
          </p:cNvPr>
          <p:cNvGrpSpPr/>
          <p:nvPr/>
        </p:nvGrpSpPr>
        <p:grpSpPr>
          <a:xfrm>
            <a:off x="3124500" y="4924436"/>
            <a:ext cx="1603994" cy="1105756"/>
            <a:chOff x="3145445" y="3623936"/>
            <a:chExt cx="1603994" cy="1105756"/>
          </a:xfrm>
        </p:grpSpPr>
        <p:sp>
          <p:nvSpPr>
            <p:cNvPr id="23" name="左中括号 22">
              <a:extLst>
                <a:ext uri="{FF2B5EF4-FFF2-40B4-BE49-F238E27FC236}">
                  <a16:creationId xmlns:a16="http://schemas.microsoft.com/office/drawing/2014/main" id="{E31AAC3A-116A-4827-AB00-45EF4D491C8D}"/>
                </a:ext>
              </a:extLst>
            </p:cNvPr>
            <p:cNvSpPr/>
            <p:nvPr/>
          </p:nvSpPr>
          <p:spPr>
            <a:xfrm>
              <a:off x="3145445" y="3808602"/>
              <a:ext cx="84316" cy="702363"/>
            </a:xfrm>
            <a:prstGeom prst="leftBracket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F8DA0A43-F5FC-46D7-B0D4-D2A840DB881B}"/>
                </a:ext>
              </a:extLst>
            </p:cNvPr>
            <p:cNvSpPr txBox="1"/>
            <p:nvPr/>
          </p:nvSpPr>
          <p:spPr>
            <a:xfrm>
              <a:off x="3355596" y="3623936"/>
              <a:ext cx="13755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default</a:t>
              </a:r>
              <a:r>
                <a:rPr lang="en-IE" altLang="zh-CN" dirty="0"/>
                <a:t>Props</a:t>
              </a:r>
              <a:endParaRPr lang="zh-CN" altLang="en-US" dirty="0"/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FE27F694-DAE3-48FB-8257-07EA6D93D11D}"/>
                </a:ext>
              </a:extLst>
            </p:cNvPr>
            <p:cNvSpPr txBox="1"/>
            <p:nvPr/>
          </p:nvSpPr>
          <p:spPr>
            <a:xfrm>
              <a:off x="3355596" y="4360360"/>
              <a:ext cx="13938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err="1"/>
                <a:t>displayName</a:t>
              </a:r>
              <a:endParaRPr lang="zh-CN" altLang="en-US" dirty="0"/>
            </a:p>
          </p:txBody>
        </p:sp>
      </p:grpSp>
      <p:sp>
        <p:nvSpPr>
          <p:cNvPr id="26" name="矩形 25">
            <a:extLst>
              <a:ext uri="{FF2B5EF4-FFF2-40B4-BE49-F238E27FC236}">
                <a16:creationId xmlns:a16="http://schemas.microsoft.com/office/drawing/2014/main" id="{B4567E36-C5F2-4166-94C7-D5D30E31577C}"/>
              </a:ext>
            </a:extLst>
          </p:cNvPr>
          <p:cNvSpPr/>
          <p:nvPr/>
        </p:nvSpPr>
        <p:spPr>
          <a:xfrm>
            <a:off x="4196627" y="3618846"/>
            <a:ext cx="457683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this.props包含了组件该调用者定义的属性。</a:t>
            </a:r>
            <a:br>
              <a:rPr lang="en-IE" altLang="zh-CN" dirty="0"/>
            </a:br>
            <a:r>
              <a:rPr lang="en-IE" altLang="zh-CN" dirty="0" err="1"/>
              <a:t>this.props.children</a:t>
            </a:r>
            <a:endParaRPr lang="zh-CN" altLang="en-US" dirty="0"/>
          </a:p>
        </p:txBody>
      </p:sp>
      <p:pic>
        <p:nvPicPr>
          <p:cNvPr id="28" name="图片 27">
            <a:extLst>
              <a:ext uri="{FF2B5EF4-FFF2-40B4-BE49-F238E27FC236}">
                <a16:creationId xmlns:a16="http://schemas.microsoft.com/office/drawing/2014/main" id="{2D44BB24-73E8-433B-A18A-C8CB7499D4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5246" y="4715402"/>
            <a:ext cx="3819048" cy="913789"/>
          </a:xfrm>
          <a:prstGeom prst="rect">
            <a:avLst/>
          </a:prstGeom>
        </p:spPr>
      </p:pic>
      <p:sp>
        <p:nvSpPr>
          <p:cNvPr id="29" name="箭头: 五边形 28">
            <a:extLst>
              <a:ext uri="{FF2B5EF4-FFF2-40B4-BE49-F238E27FC236}">
                <a16:creationId xmlns:a16="http://schemas.microsoft.com/office/drawing/2014/main" id="{2BE387CD-5662-4803-92FA-E6651978DCE3}"/>
              </a:ext>
            </a:extLst>
          </p:cNvPr>
          <p:cNvSpPr/>
          <p:nvPr/>
        </p:nvSpPr>
        <p:spPr>
          <a:xfrm>
            <a:off x="4983378" y="4962401"/>
            <a:ext cx="518646" cy="293402"/>
          </a:xfrm>
          <a:prstGeom prst="homePlat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932882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DBA6A7-5FA1-4DB2-925B-60C9D3813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在</a:t>
            </a:r>
            <a:r>
              <a:rPr lang="en-US" altLang="zh-CN" dirty="0"/>
              <a:t>React</a:t>
            </a:r>
            <a:r>
              <a:rPr lang="zh-CN" altLang="en-US" dirty="0"/>
              <a:t>中操作</a:t>
            </a:r>
            <a:r>
              <a:rPr lang="en-US" altLang="zh-CN" dirty="0"/>
              <a:t>DOM</a:t>
            </a:r>
            <a:r>
              <a:rPr lang="zh-CN" altLang="en-US" dirty="0"/>
              <a:t>元素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36DF9020-6EEB-4132-97C7-31F48023D65D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/>
          <a:stretch>
            <a:fillRect/>
          </a:stretch>
        </p:blipFill>
        <p:spPr>
          <a:xfrm>
            <a:off x="2676952" y="1348575"/>
            <a:ext cx="6838095" cy="3390476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2B01D519-D7F9-41A4-84A9-78267CBA0D51}"/>
              </a:ext>
            </a:extLst>
          </p:cNvPr>
          <p:cNvSpPr txBox="1"/>
          <p:nvPr/>
        </p:nvSpPr>
        <p:spPr>
          <a:xfrm>
            <a:off x="8120544" y="5075339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hlinkClick r:id="rId3"/>
              </a:rPr>
              <a:t>具体查看链接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50990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19CAA0-3C4E-4606-872F-076A0AEF1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857250" indent="-857250">
              <a:buFont typeface="+mj-ea"/>
              <a:buAutoNum type="ea1JpnChsDbPeriod" startAt="4"/>
            </a:pPr>
            <a:r>
              <a:rPr lang="en-US" altLang="zh-CN" dirty="0"/>
              <a:t>React</a:t>
            </a:r>
            <a:r>
              <a:rPr lang="zh-CN" altLang="en-US" dirty="0"/>
              <a:t>需要注意的几个点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92FE03B-DB79-4C7B-BE96-E954ED3C611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altLang="zh-CN" dirty="0" err="1"/>
              <a:t>setState</a:t>
            </a:r>
            <a:r>
              <a:rPr lang="zh-CN" altLang="en-US" dirty="0"/>
              <a:t>方法，尽量将多个调用合并在一起</a:t>
            </a:r>
            <a:endParaRPr lang="en-US" altLang="zh-CN" dirty="0"/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dirty="0"/>
              <a:t>使用</a:t>
            </a:r>
            <a:r>
              <a:rPr lang="en-US" altLang="zh-CN" dirty="0"/>
              <a:t>ES6</a:t>
            </a:r>
            <a:r>
              <a:rPr lang="zh-CN" altLang="en-US" dirty="0"/>
              <a:t>语法写组件，事件回调，</a:t>
            </a:r>
            <a:r>
              <a:rPr lang="en-US" altLang="zh-CN" dirty="0"/>
              <a:t>this</a:t>
            </a:r>
            <a:r>
              <a:rPr lang="zh-CN" altLang="en-US" dirty="0"/>
              <a:t>指向问题</a:t>
            </a:r>
            <a:endParaRPr lang="en-US" altLang="zh-CN" dirty="0"/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dirty="0"/>
              <a:t>对原生</a:t>
            </a:r>
            <a:r>
              <a:rPr lang="en-US" altLang="zh-CN" dirty="0"/>
              <a:t>DOM</a:t>
            </a:r>
            <a:r>
              <a:rPr lang="zh-CN" altLang="en-US" dirty="0"/>
              <a:t>操作不方便</a:t>
            </a:r>
            <a:endParaRPr lang="en-IE" altLang="zh-CN" dirty="0"/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dirty="0"/>
              <a:t>嵌套组件传值，遵循自上而下的数据流，而不是在不同的组件中同步状态。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5076711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642BCF04-0FE0-4D25-B46E-0ED64B6CC3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85032" y="1287277"/>
            <a:ext cx="8607198" cy="2267287"/>
          </a:xfrm>
        </p:spPr>
        <p:txBody>
          <a:bodyPr/>
          <a:lstStyle/>
          <a:p>
            <a:pPr marL="514350" indent="-514350">
              <a:buFont typeface="+mj-ea"/>
              <a:buAutoNum type="ea1JpnChsDbPeriod"/>
            </a:pPr>
            <a:r>
              <a:rPr lang="zh-CN" altLang="en-US" dirty="0"/>
              <a:t>前端经历的几个阶段</a:t>
            </a:r>
            <a:endParaRPr lang="en-US" altLang="zh-CN" dirty="0"/>
          </a:p>
          <a:p>
            <a:pPr marL="457200" indent="-457200">
              <a:buFont typeface="+mj-lt"/>
              <a:buAutoNum type="ea1JpnChsDbPeriod"/>
            </a:pPr>
            <a:r>
              <a:rPr lang="en-US" altLang="zh-CN" dirty="0" err="1"/>
              <a:t>Reat</a:t>
            </a:r>
            <a:r>
              <a:rPr lang="zh-CN" altLang="en-US" dirty="0"/>
              <a:t>主要解决了什么问题？</a:t>
            </a:r>
            <a:endParaRPr lang="en-US" altLang="zh-CN" dirty="0"/>
          </a:p>
          <a:p>
            <a:pPr marL="457200" indent="-457200">
              <a:buFont typeface="+mj-lt"/>
              <a:buAutoNum type="ea1JpnChsDbPeriod"/>
            </a:pPr>
            <a:r>
              <a:rPr lang="zh-CN" altLang="en-US" dirty="0"/>
              <a:t>剖析</a:t>
            </a:r>
            <a:r>
              <a:rPr lang="en-US" altLang="zh-CN" dirty="0"/>
              <a:t>React</a:t>
            </a:r>
            <a:r>
              <a:rPr lang="zh-CN" altLang="en-US" dirty="0"/>
              <a:t>那些小九九</a:t>
            </a:r>
            <a:endParaRPr lang="en-US" altLang="zh-CN" dirty="0"/>
          </a:p>
          <a:p>
            <a:pPr marL="457200" indent="-457200">
              <a:buFont typeface="+mj-lt"/>
              <a:buAutoNum type="ea1JpnChsDbPeriod"/>
            </a:pPr>
            <a:r>
              <a:rPr lang="en-US" altLang="zh-CN" dirty="0"/>
              <a:t>React</a:t>
            </a:r>
            <a:r>
              <a:rPr lang="zh-CN" altLang="en-US" dirty="0"/>
              <a:t>需要注意的几个点</a:t>
            </a:r>
            <a:endParaRPr lang="en-US" altLang="zh-CN" dirty="0"/>
          </a:p>
          <a:p>
            <a:pPr marL="457200" indent="-457200">
              <a:buFont typeface="+mj-lt"/>
              <a:buAutoNum type="ea1JpnChsDbPeriod"/>
            </a:pPr>
            <a:r>
              <a:rPr lang="en-US" altLang="zh-CN" dirty="0"/>
              <a:t>React</a:t>
            </a:r>
            <a:r>
              <a:rPr lang="zh-CN" altLang="en-US" dirty="0"/>
              <a:t>的生态圈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01CBA1C3-18DA-425F-84D8-62D71087C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主题</a:t>
            </a:r>
          </a:p>
        </p:txBody>
      </p:sp>
    </p:spTree>
    <p:extLst>
      <p:ext uri="{BB962C8B-B14F-4D97-AF65-F5344CB8AC3E}">
        <p14:creationId xmlns:p14="http://schemas.microsoft.com/office/powerpoint/2010/main" val="20023159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47B18E4-CDB4-4117-9EB6-9F2610E9F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857250" indent="-857250">
              <a:buFont typeface="+mj-ea"/>
              <a:buAutoNum type="ea1JpnChsDbPeriod" startAt="5"/>
            </a:pPr>
            <a:r>
              <a:rPr lang="en-US" altLang="zh-CN" dirty="0"/>
              <a:t>React</a:t>
            </a:r>
            <a:r>
              <a:rPr lang="zh-CN" altLang="en-US" dirty="0"/>
              <a:t>生态圈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64ACEAF-6238-46A1-AE6D-E572B67D7053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zh-CN" altLang="en-US" dirty="0"/>
              <a:t>状态管理：</a:t>
            </a:r>
            <a:r>
              <a:rPr lang="en-IE" altLang="zh-CN" dirty="0" err="1"/>
              <a:t>mobx</a:t>
            </a:r>
            <a:r>
              <a:rPr lang="zh-CN" altLang="en-US" dirty="0"/>
              <a:t>、</a:t>
            </a:r>
            <a:r>
              <a:rPr lang="en-US" altLang="zh-CN" dirty="0" err="1"/>
              <a:t>dva</a:t>
            </a:r>
            <a:r>
              <a:rPr lang="zh-CN" altLang="en-US" dirty="0"/>
              <a:t>、</a:t>
            </a:r>
            <a:r>
              <a:rPr lang="en-US" altLang="zh-CN" dirty="0"/>
              <a:t>redux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dirty="0"/>
              <a:t>打包工具：</a:t>
            </a:r>
            <a:r>
              <a:rPr lang="en-US" altLang="zh-CN" dirty="0" err="1"/>
              <a:t>browserify</a:t>
            </a:r>
            <a:r>
              <a:rPr lang="zh-CN" altLang="en-US" dirty="0"/>
              <a:t>、</a:t>
            </a:r>
            <a:r>
              <a:rPr lang="en-US" altLang="zh-CN" dirty="0"/>
              <a:t>webpack</a:t>
            </a:r>
            <a:r>
              <a:rPr lang="zh-CN" altLang="en-US" dirty="0"/>
              <a:t>、</a:t>
            </a:r>
            <a:r>
              <a:rPr lang="en-US" altLang="zh-CN" dirty="0" err="1"/>
              <a:t>parcejs</a:t>
            </a:r>
            <a:r>
              <a:rPr lang="zh-CN" altLang="en-US" dirty="0"/>
              <a:t>、</a:t>
            </a:r>
            <a:r>
              <a:rPr lang="en-US" altLang="zh-CN" dirty="0" err="1"/>
              <a:t>rollupjs</a:t>
            </a:r>
            <a:endParaRPr lang="en-US" altLang="zh-CN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CN" dirty="0" err="1"/>
              <a:t>Css</a:t>
            </a:r>
            <a:r>
              <a:rPr lang="zh-CN" altLang="en-US" dirty="0"/>
              <a:t>拓展语言：</a:t>
            </a:r>
            <a:r>
              <a:rPr lang="en-US" altLang="zh-CN" dirty="0"/>
              <a:t>less</a:t>
            </a:r>
            <a:r>
              <a:rPr lang="zh-CN" altLang="en-US" dirty="0"/>
              <a:t>、</a:t>
            </a:r>
            <a:r>
              <a:rPr lang="en-US" altLang="zh-CN" dirty="0"/>
              <a:t>sass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dirty="0"/>
              <a:t>接口模拟工具：</a:t>
            </a:r>
            <a:r>
              <a:rPr lang="en-US" altLang="zh-CN" dirty="0" err="1"/>
              <a:t>moapi</a:t>
            </a:r>
            <a:r>
              <a:rPr lang="en-IE" altLang="zh-CN" dirty="0"/>
              <a:t>-cli (</a:t>
            </a:r>
            <a:r>
              <a:rPr lang="zh-CN" altLang="en-US" dirty="0"/>
              <a:t>前端：</a:t>
            </a:r>
            <a:r>
              <a:rPr lang="en-US" altLang="zh-CN" dirty="0" err="1"/>
              <a:t>react+mobx+antd</a:t>
            </a:r>
            <a:r>
              <a:rPr lang="zh-CN" altLang="en-US" dirty="0"/>
              <a:t>；后端：</a:t>
            </a:r>
            <a:r>
              <a:rPr lang="en-US" altLang="zh-CN" dirty="0" err="1"/>
              <a:t>mong</a:t>
            </a:r>
            <a:r>
              <a:rPr lang="en-IE" altLang="zh-CN" dirty="0"/>
              <a:t>o</a:t>
            </a:r>
            <a:r>
              <a:rPr lang="en-US" altLang="zh-CN" dirty="0" err="1"/>
              <a:t>db</a:t>
            </a:r>
            <a:r>
              <a:rPr lang="zh-CN" altLang="en-US"/>
              <a:t>）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357601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756202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85032" y="377895"/>
            <a:ext cx="8607198" cy="792000"/>
          </a:xfrm>
        </p:spPr>
        <p:txBody>
          <a:bodyPr>
            <a:normAutofit/>
          </a:bodyPr>
          <a:lstStyle/>
          <a:p>
            <a:pPr marL="857250" indent="-857250" algn="l">
              <a:buFont typeface="+mj-ea"/>
              <a:buAutoNum type="ea1JpnChsDbPeriod"/>
            </a:pPr>
            <a:r>
              <a:rPr lang="zh-CN" altLang="en-US" dirty="0"/>
              <a:t>前端经历的几个阶段</a:t>
            </a:r>
          </a:p>
        </p:txBody>
      </p:sp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C4BDBDFB-BACF-4622-A279-2410B0B674A5}"/>
              </a:ext>
            </a:extLst>
          </p:cNvPr>
          <p:cNvGraphicFramePr>
            <a:graphicFrameLocks noGrp="1"/>
          </p:cNvGraphicFramePr>
          <p:nvPr>
            <p:ph idx="10"/>
            <p:extLst>
              <p:ext uri="{D42A27DB-BD31-4B8C-83A1-F6EECF244321}">
                <p14:modId xmlns:p14="http://schemas.microsoft.com/office/powerpoint/2010/main" val="2382636558"/>
              </p:ext>
            </p:extLst>
          </p:nvPr>
        </p:nvGraphicFramePr>
        <p:xfrm>
          <a:off x="1785032" y="1582057"/>
          <a:ext cx="8632143" cy="48187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74269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E17820F-A8A7-433D-8F87-E81A78C1A65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EE17820F-A8A7-433D-8F87-E81A78C1A65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2DAA5D4-FB5B-4344-B462-17F9F1CA03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>
                                            <p:graphicEl>
                                              <a:dgm id="{A2DAA5D4-FB5B-4344-B462-17F9F1CA03F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FEEEEF4-A3F0-4EC7-85EB-BC6A1CEFDA1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">
                                            <p:graphicEl>
                                              <a:dgm id="{8FEEEEF4-A3F0-4EC7-85EB-BC6A1CEFDA1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3BADB9D-3F60-4F06-B95E-498E8FB363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">
                                            <p:graphicEl>
                                              <a:dgm id="{03BADB9D-3F60-4F06-B95E-498E8FB363F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32D9AA0-80F3-4892-A579-4AC72455335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4">
                                            <p:graphicEl>
                                              <a:dgm id="{332D9AA0-80F3-4892-A579-4AC72455335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2239EF8-5493-4948-BB6A-34743C18CCE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4">
                                            <p:graphicEl>
                                              <a:dgm id="{62239EF8-5493-4948-BB6A-34743C18CCE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AB3650F-563A-45F9-9AD7-58DF9D5DE8A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4">
                                            <p:graphicEl>
                                              <a:dgm id="{BAB3650F-563A-45F9-9AD7-58DF9D5DE8A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4CD4507-E280-4E5F-B864-875B4E3DE86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4">
                                            <p:graphicEl>
                                              <a:dgm id="{34CD4507-E280-4E5F-B864-875B4E3DE86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54516" y="377895"/>
            <a:ext cx="8882968" cy="7920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altLang="zh-CN" dirty="0"/>
              <a:t>MVVM</a:t>
            </a:r>
            <a:r>
              <a:rPr lang="zh-CN" altLang="en-US" dirty="0"/>
              <a:t>模式的框架</a:t>
            </a:r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0"/>
            <p:extLst>
              <p:ext uri="{D42A27DB-BD31-4B8C-83A1-F6EECF244321}">
                <p14:modId xmlns:p14="http://schemas.microsoft.com/office/powerpoint/2010/main" val="2479232007"/>
              </p:ext>
            </p:extLst>
          </p:nvPr>
        </p:nvGraphicFramePr>
        <p:xfrm>
          <a:off x="1784350" y="1582738"/>
          <a:ext cx="8632825" cy="48180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81385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D456BE74-6FF5-4477-AA31-DA18B612CB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857250" indent="-857250">
              <a:buFont typeface="+mj-ea"/>
              <a:buAutoNum type="ea1JpnChsDbPeriod" startAt="2"/>
            </a:pPr>
            <a:r>
              <a:rPr lang="en-US" altLang="zh-CN" dirty="0"/>
              <a:t>React</a:t>
            </a:r>
            <a:r>
              <a:rPr lang="zh-CN" altLang="en-US" dirty="0"/>
              <a:t>解决了什么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2377DF7-6E66-4833-B2C6-417741B3E811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1091055" y="2524115"/>
            <a:ext cx="9808553" cy="2679550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zh-CN" altLang="en-US" dirty="0"/>
              <a:t>虚拟</a:t>
            </a:r>
            <a:r>
              <a:rPr lang="en-US" altLang="zh-CN" dirty="0" err="1"/>
              <a:t>dom</a:t>
            </a:r>
            <a:r>
              <a:rPr lang="zh-CN" altLang="en-US" dirty="0"/>
              <a:t>，提升性能</a:t>
            </a:r>
            <a:endParaRPr lang="en-US" altLang="zh-CN" dirty="0"/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dirty="0"/>
              <a:t>模块化组件，使</a:t>
            </a:r>
            <a:r>
              <a:rPr lang="en-US" altLang="zh-CN" dirty="0"/>
              <a:t>view</a:t>
            </a:r>
            <a:r>
              <a:rPr lang="zh-CN" altLang="en-US" dirty="0"/>
              <a:t>更容易被复用</a:t>
            </a:r>
            <a:endParaRPr lang="en-US" altLang="zh-CN" dirty="0"/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dirty="0"/>
              <a:t>提供开箱即用的服务器端渲染，解除了服务器端对浏览器的依赖</a:t>
            </a:r>
            <a:endParaRPr lang="en-US" altLang="zh-CN" dirty="0"/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dirty="0"/>
              <a:t>声明式编程，让创建交互式界面更简单，让代码可读性强</a:t>
            </a:r>
          </a:p>
        </p:txBody>
      </p:sp>
    </p:spTree>
    <p:extLst>
      <p:ext uri="{BB962C8B-B14F-4D97-AF65-F5344CB8AC3E}">
        <p14:creationId xmlns:p14="http://schemas.microsoft.com/office/powerpoint/2010/main" val="36790781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857250" indent="-857250">
              <a:buFont typeface="+mj-ea"/>
              <a:buAutoNum type="ea1JpnChsDbPeriod" startAt="3"/>
            </a:pPr>
            <a:r>
              <a:rPr lang="zh-CN" altLang="en-US" dirty="0"/>
              <a:t>剖析</a:t>
            </a:r>
            <a:r>
              <a:rPr lang="en-US" altLang="zh-CN" dirty="0"/>
              <a:t>React</a:t>
            </a:r>
            <a:r>
              <a:rPr lang="zh-CN" altLang="en-US" dirty="0"/>
              <a:t>的那些小九九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514350" indent="-514350">
              <a:buFont typeface="+mj-ea"/>
              <a:buAutoNum type="circleNumDbPlain"/>
            </a:pPr>
            <a:r>
              <a:rPr lang="zh-CN" altLang="en-US" dirty="0"/>
              <a:t>最小单元</a:t>
            </a:r>
            <a:r>
              <a:rPr lang="en-US" altLang="zh-CN" dirty="0"/>
              <a:t>——</a:t>
            </a:r>
            <a:r>
              <a:rPr lang="zh-CN" altLang="en-US" dirty="0"/>
              <a:t>元素</a:t>
            </a:r>
            <a:endParaRPr lang="en-US" altLang="zh-CN" dirty="0"/>
          </a:p>
          <a:p>
            <a:pPr marL="514350" indent="-514350">
              <a:buFont typeface="+mj-ea"/>
              <a:buAutoNum type="circleNumDbPlain"/>
            </a:pPr>
            <a:r>
              <a:rPr lang="zh-CN" altLang="en-US" dirty="0"/>
              <a:t>组件</a:t>
            </a:r>
            <a:endParaRPr lang="en-US" altLang="zh-CN" dirty="0"/>
          </a:p>
          <a:p>
            <a:pPr marL="514350" indent="-514350">
              <a:buFont typeface="+mj-ea"/>
              <a:buAutoNum type="circleNumDbPlain"/>
            </a:pPr>
            <a:r>
              <a:rPr lang="en-US" altLang="zh-CN" dirty="0"/>
              <a:t>JSX</a:t>
            </a:r>
            <a:r>
              <a:rPr lang="zh-CN" altLang="en-US" dirty="0"/>
              <a:t>语法</a:t>
            </a:r>
            <a:endParaRPr lang="en-US" altLang="zh-CN" dirty="0"/>
          </a:p>
          <a:p>
            <a:pPr marL="514350" indent="-514350">
              <a:buFont typeface="+mj-ea"/>
              <a:buAutoNum type="circleNumDbPlain"/>
            </a:pPr>
            <a:r>
              <a:rPr lang="zh-CN" altLang="en-US" dirty="0"/>
              <a:t>组件的生命周期</a:t>
            </a:r>
            <a:endParaRPr lang="en-US" altLang="zh-CN" dirty="0"/>
          </a:p>
          <a:p>
            <a:pPr marL="514350" indent="-514350">
              <a:buFont typeface="+mj-ea"/>
              <a:buAutoNum type="circleNumDbPlain"/>
            </a:pPr>
            <a:r>
              <a:rPr lang="zh-CN" altLang="en-US" dirty="0"/>
              <a:t>常用的</a:t>
            </a:r>
            <a:r>
              <a:rPr lang="en-US" altLang="zh-CN" dirty="0"/>
              <a:t>API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207986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83DD2862-FA9A-4E04-A59A-A0BFF61FFC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78054" y="1466771"/>
            <a:ext cx="8607198" cy="646331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000" dirty="0"/>
              <a:t>元素是构成 </a:t>
            </a:r>
            <a:r>
              <a:rPr lang="en-US" altLang="zh-CN" sz="2000" dirty="0"/>
              <a:t>React </a:t>
            </a:r>
            <a:r>
              <a:rPr lang="zh-CN" altLang="en-US" sz="2000" dirty="0"/>
              <a:t>应用的最小单位。它用来描述你在屏幕上看到的内容，如下图：</a:t>
            </a:r>
            <a:endParaRPr lang="en-US" altLang="zh-CN" sz="2000" dirty="0"/>
          </a:p>
        </p:txBody>
      </p:sp>
      <p:sp>
        <p:nvSpPr>
          <p:cNvPr id="9" name="标题 8">
            <a:extLst>
              <a:ext uri="{FF2B5EF4-FFF2-40B4-BE49-F238E27FC236}">
                <a16:creationId xmlns:a16="http://schemas.microsoft.com/office/drawing/2014/main" id="{E9F4EBF6-ED4F-4E06-BB5A-856CF4019A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5032" y="377895"/>
            <a:ext cx="8607198" cy="792000"/>
          </a:xfrm>
        </p:spPr>
        <p:txBody>
          <a:bodyPr/>
          <a:lstStyle/>
          <a:p>
            <a:pPr marL="742950" indent="-742950">
              <a:buFont typeface="+mj-ea"/>
              <a:buAutoNum type="circleNumDbPlain"/>
            </a:pPr>
            <a:r>
              <a:rPr lang="zh-CN" altLang="en-US" dirty="0"/>
              <a:t>最小单元</a:t>
            </a:r>
            <a:r>
              <a:rPr lang="en-US" altLang="zh-CN" dirty="0"/>
              <a:t>——</a:t>
            </a:r>
            <a:r>
              <a:rPr lang="zh-CN" altLang="en-US" dirty="0"/>
              <a:t>元素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DEF76F7B-1921-4280-A7FA-2A44FFE7F8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5032" y="2159798"/>
            <a:ext cx="8629905" cy="561905"/>
          </a:xfrm>
          <a:prstGeom prst="rect">
            <a:avLst/>
          </a:prstGeom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</p:pic>
      <p:sp>
        <p:nvSpPr>
          <p:cNvPr id="15" name="文本占位符 9">
            <a:extLst>
              <a:ext uri="{FF2B5EF4-FFF2-40B4-BE49-F238E27FC236}">
                <a16:creationId xmlns:a16="http://schemas.microsoft.com/office/drawing/2014/main" id="{7A265444-F7AC-4B68-A362-3638916A1D72}"/>
              </a:ext>
            </a:extLst>
          </p:cNvPr>
          <p:cNvSpPr txBox="1">
            <a:spLocks/>
          </p:cNvSpPr>
          <p:nvPr/>
        </p:nvSpPr>
        <p:spPr>
          <a:xfrm>
            <a:off x="1780380" y="4689542"/>
            <a:ext cx="8607198" cy="3693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000" dirty="0"/>
              <a:t>将元素传递到</a:t>
            </a:r>
            <a:r>
              <a:rPr lang="zh-CN" altLang="zh-CN" sz="2000" dirty="0">
                <a:solidFill>
                  <a:srgbClr val="1A1A1A"/>
                </a:solidFill>
                <a:latin typeface="Arial Unicode MS"/>
                <a:ea typeface="source-code-pro"/>
              </a:rPr>
              <a:t>ReactDOM.render()</a:t>
            </a:r>
            <a:r>
              <a:rPr lang="zh-CN" altLang="zh-CN" sz="2000" dirty="0">
                <a:solidFill>
                  <a:srgbClr val="000000"/>
                </a:solidFill>
                <a:ea typeface="-apple-system"/>
              </a:rPr>
              <a:t> </a:t>
            </a:r>
            <a:r>
              <a:rPr lang="zh-CN" altLang="zh-CN" sz="2000" dirty="0">
                <a:solidFill>
                  <a:srgbClr val="000000"/>
                </a:solidFill>
                <a:latin typeface="Arial" panose="020B0604020202020204" pitchFamily="34" charset="0"/>
                <a:ea typeface="-apple-system"/>
              </a:rPr>
              <a:t>的方法来将其渲染到页面上</a:t>
            </a:r>
            <a:r>
              <a:rPr lang="zh-CN" altLang="en-US" sz="2000" dirty="0">
                <a:solidFill>
                  <a:srgbClr val="000000"/>
                </a:solidFill>
                <a:latin typeface="Arial" panose="020B0604020202020204" pitchFamily="34" charset="0"/>
                <a:ea typeface="-apple-system"/>
              </a:rPr>
              <a:t>，如下图：</a:t>
            </a:r>
            <a:r>
              <a:rPr lang="zh-CN" altLang="zh-CN" sz="110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endParaRPr lang="zh-CN" altLang="zh-CN" sz="32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17" name="Rectangle 2">
            <a:extLst>
              <a:ext uri="{FF2B5EF4-FFF2-40B4-BE49-F238E27FC236}">
                <a16:creationId xmlns:a16="http://schemas.microsoft.com/office/drawing/2014/main" id="{E5229DCB-F114-49DD-BC7F-2F78230595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91B4C1FA-F47D-4F9C-B7D3-DCB02EEAEF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8054" y="5134375"/>
            <a:ext cx="8609524" cy="1295238"/>
          </a:xfrm>
          <a:prstGeom prst="rect">
            <a:avLst/>
          </a:prstGeom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</p:pic>
      <p:sp>
        <p:nvSpPr>
          <p:cNvPr id="12" name="文本占位符 9">
            <a:extLst>
              <a:ext uri="{FF2B5EF4-FFF2-40B4-BE49-F238E27FC236}">
                <a16:creationId xmlns:a16="http://schemas.microsoft.com/office/drawing/2014/main" id="{27EADC40-332B-46D3-A8BB-6814D9EEE917}"/>
              </a:ext>
            </a:extLst>
          </p:cNvPr>
          <p:cNvSpPr txBox="1">
            <a:spLocks/>
          </p:cNvSpPr>
          <p:nvPr/>
        </p:nvSpPr>
        <p:spPr>
          <a:xfrm>
            <a:off x="1778054" y="3434610"/>
            <a:ext cx="8607198" cy="646331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000" dirty="0"/>
              <a:t>不同于浏览器</a:t>
            </a:r>
            <a:r>
              <a:rPr lang="en-US" altLang="zh-CN" sz="2000" dirty="0"/>
              <a:t>DOM</a:t>
            </a:r>
            <a:r>
              <a:rPr lang="zh-CN" altLang="en-US" sz="2000" dirty="0"/>
              <a:t>元素，它只是一个普通的对象，</a:t>
            </a:r>
            <a:r>
              <a:rPr lang="en-US" altLang="zh-CN" sz="2000" dirty="0"/>
              <a:t>React DOM</a:t>
            </a:r>
            <a:r>
              <a:rPr lang="zh-CN" altLang="en-US" sz="2000" dirty="0"/>
              <a:t>确保浏览器</a:t>
            </a:r>
            <a:r>
              <a:rPr lang="en-US" altLang="zh-CN" sz="2000" dirty="0"/>
              <a:t>DOM</a:t>
            </a:r>
            <a:r>
              <a:rPr lang="zh-CN" altLang="en-US" sz="2000" dirty="0"/>
              <a:t>数据内容与</a:t>
            </a:r>
            <a:r>
              <a:rPr lang="en-US" altLang="zh-CN" sz="2000" dirty="0"/>
              <a:t>React</a:t>
            </a:r>
            <a:r>
              <a:rPr lang="zh-CN" altLang="en-US" sz="2000" dirty="0"/>
              <a:t>元素保持一致</a:t>
            </a:r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24422340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5EE02D13-6390-4989-AEAE-62A9656C4E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1238" y="1992395"/>
            <a:ext cx="8609524" cy="3429000"/>
          </a:xfrm>
          <a:prstGeom prst="rect">
            <a:avLst/>
          </a:prstGeom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</p:pic>
      <p:sp>
        <p:nvSpPr>
          <p:cNvPr id="5" name="文本占位符 9">
            <a:extLst>
              <a:ext uri="{FF2B5EF4-FFF2-40B4-BE49-F238E27FC236}">
                <a16:creationId xmlns:a16="http://schemas.microsoft.com/office/drawing/2014/main" id="{AAF72C29-4F72-46C3-A1F7-EC16942E0D09}"/>
              </a:ext>
            </a:extLst>
          </p:cNvPr>
          <p:cNvSpPr txBox="1">
            <a:spLocks/>
          </p:cNvSpPr>
          <p:nvPr/>
        </p:nvSpPr>
        <p:spPr>
          <a:xfrm>
            <a:off x="1791238" y="456650"/>
            <a:ext cx="8607198" cy="1328569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000" dirty="0"/>
              <a:t>React </a:t>
            </a:r>
            <a:r>
              <a:rPr lang="zh-CN" altLang="en-US" sz="2000" dirty="0"/>
              <a:t>元素都是</a:t>
            </a:r>
            <a:r>
              <a:rPr lang="en-US" altLang="zh-CN" sz="2000" dirty="0">
                <a:solidFill>
                  <a:srgbClr val="FF0000"/>
                </a:solidFill>
              </a:rPr>
              <a:t>immutable </a:t>
            </a:r>
            <a:r>
              <a:rPr lang="zh-CN" altLang="en-US" sz="2000" dirty="0">
                <a:solidFill>
                  <a:srgbClr val="FF0000"/>
                </a:solidFill>
              </a:rPr>
              <a:t>不可变</a:t>
            </a:r>
            <a:r>
              <a:rPr lang="zh-CN" altLang="en-US" sz="2000" dirty="0"/>
              <a:t>的。当元素被创建之后，你是无法改变其内容或属性的。一个元素就好像是动画里的一帧，它代表应用界面在某一时间点的样子。</a:t>
            </a:r>
            <a:endParaRPr lang="en-US" altLang="zh-CN" sz="20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000" dirty="0"/>
              <a:t>每次内容或属性发生变化，都是一个新的对象</a:t>
            </a:r>
            <a:endParaRPr lang="zh-CN" altLang="zh-CN" sz="2000" dirty="0"/>
          </a:p>
        </p:txBody>
      </p:sp>
      <p:sp>
        <p:nvSpPr>
          <p:cNvPr id="6" name="文本占位符 9">
            <a:extLst>
              <a:ext uri="{FF2B5EF4-FFF2-40B4-BE49-F238E27FC236}">
                <a16:creationId xmlns:a16="http://schemas.microsoft.com/office/drawing/2014/main" id="{5D1CB91F-EB7A-4E24-8493-A31F2CD87EBB}"/>
              </a:ext>
            </a:extLst>
          </p:cNvPr>
          <p:cNvSpPr txBox="1">
            <a:spLocks/>
          </p:cNvSpPr>
          <p:nvPr/>
        </p:nvSpPr>
        <p:spPr>
          <a:xfrm>
            <a:off x="1791238" y="6000235"/>
            <a:ext cx="8607198" cy="646331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000" dirty="0"/>
              <a:t>React DOM </a:t>
            </a:r>
            <a:r>
              <a:rPr lang="zh-CN" altLang="en-US" sz="2000" dirty="0"/>
              <a:t>首先会比较元素内容先后的不同，而在渲染过程中只会更新改变了的部分。</a:t>
            </a:r>
            <a:r>
              <a:rPr lang="zh-CN" altLang="en-US" sz="2000" dirty="0">
                <a:hlinkClick r:id="rId3"/>
              </a:rPr>
              <a:t>示例：</a:t>
            </a:r>
            <a:r>
              <a:rPr lang="en-US" altLang="zh-CN" sz="2000" dirty="0">
                <a:hlinkClick r:id="rId3"/>
              </a:rPr>
              <a:t>Clock</a:t>
            </a:r>
            <a:endParaRPr lang="zh-CN" altLang="zh-CN" sz="2000" dirty="0"/>
          </a:p>
        </p:txBody>
      </p:sp>
    </p:spTree>
    <p:extLst>
      <p:ext uri="{BB962C8B-B14F-4D97-AF65-F5344CB8AC3E}">
        <p14:creationId xmlns:p14="http://schemas.microsoft.com/office/powerpoint/2010/main" val="4064775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43781C-07E2-446A-B263-A5E7C4CD4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>
              <a:buFont typeface="+mj-ea"/>
              <a:buAutoNum type="circleNumDbPlain" startAt="2"/>
            </a:pPr>
            <a:r>
              <a:rPr lang="zh-CN" altLang="en-US" dirty="0"/>
              <a:t>组件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27A45A2-89EA-4F40-8411-F1485448E3F3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zh-CN" altLang="en-US" dirty="0"/>
              <a:t>最小单元</a:t>
            </a:r>
            <a:r>
              <a:rPr lang="en-US" altLang="zh-CN" dirty="0"/>
              <a:t>——</a:t>
            </a:r>
            <a:r>
              <a:rPr lang="zh-CN" altLang="en-US" dirty="0"/>
              <a:t>元素</a:t>
            </a:r>
            <a:endParaRPr lang="en-US" altLang="zh-CN" dirty="0"/>
          </a:p>
          <a:p>
            <a:r>
              <a:rPr lang="zh-CN" altLang="en-US" dirty="0"/>
              <a:t>组件的定义</a:t>
            </a:r>
            <a:endParaRPr lang="en-US" altLang="zh-CN" dirty="0"/>
          </a:p>
          <a:p>
            <a:r>
              <a:rPr lang="en-US" altLang="zh-CN" dirty="0"/>
              <a:t>Component</a:t>
            </a:r>
            <a:r>
              <a:rPr lang="zh-CN" altLang="en-US" dirty="0"/>
              <a:t>和</a:t>
            </a:r>
            <a:r>
              <a:rPr lang="en-US" altLang="zh-CN" dirty="0" err="1"/>
              <a:t>PureComponent</a:t>
            </a:r>
            <a:r>
              <a:rPr lang="zh-CN" altLang="en-US" dirty="0"/>
              <a:t>组件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5647460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science students">
      <a:dk1>
        <a:sysClr val="windowText" lastClr="000000"/>
      </a:dk1>
      <a:lt1>
        <a:sysClr val="window" lastClr="FFFFFF"/>
      </a:lt1>
      <a:dk2>
        <a:srgbClr val="44546A"/>
      </a:dk2>
      <a:lt2>
        <a:srgbClr val="FADC2B"/>
      </a:lt2>
      <a:accent1>
        <a:srgbClr val="ED1C24"/>
      </a:accent1>
      <a:accent2>
        <a:srgbClr val="3C3C3C"/>
      </a:accent2>
      <a:accent3>
        <a:srgbClr val="646464"/>
      </a:accent3>
      <a:accent4>
        <a:srgbClr val="8C8C8C"/>
      </a:accent4>
      <a:accent5>
        <a:srgbClr val="B4B4B4"/>
      </a:accent5>
      <a:accent6>
        <a:srgbClr val="9B9B9B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演示文稿4" id="{F4BBA5F8-80E5-4ECE-A367-8DF178A46D87}" vid="{1DF69768-D4DB-4129-8701-BC4F8580BEA6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1CB7C206-43CB-43BB-94FF-535F880D2F1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921</Words>
  <Application>Microsoft Office PowerPoint</Application>
  <PresentationFormat>宽屏</PresentationFormat>
  <Paragraphs>142</Paragraphs>
  <Slides>21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31" baseType="lpstr">
      <vt:lpstr>-apple-system</vt:lpstr>
      <vt:lpstr>Arial Unicode MS</vt:lpstr>
      <vt:lpstr>source-code-pro</vt:lpstr>
      <vt:lpstr>宋体</vt:lpstr>
      <vt:lpstr>微软雅黑</vt:lpstr>
      <vt:lpstr>Arial</vt:lpstr>
      <vt:lpstr>Calibri</vt:lpstr>
      <vt:lpstr>Calibri Light</vt:lpstr>
      <vt:lpstr>Wingdings</vt:lpstr>
      <vt:lpstr>Office 主题</vt:lpstr>
      <vt:lpstr>PowerPoint 演示文稿</vt:lpstr>
      <vt:lpstr>主题</vt:lpstr>
      <vt:lpstr>前端经历的几个阶段</vt:lpstr>
      <vt:lpstr>MVVM模式的框架</vt:lpstr>
      <vt:lpstr>React解决了什么</vt:lpstr>
      <vt:lpstr>剖析React的那些小九九</vt:lpstr>
      <vt:lpstr>最小单元——元素</vt:lpstr>
      <vt:lpstr>PowerPoint 演示文稿</vt:lpstr>
      <vt:lpstr>组件</vt:lpstr>
      <vt:lpstr>组件的定义</vt:lpstr>
      <vt:lpstr>Component和PureCompoent组件</vt:lpstr>
      <vt:lpstr>Component和PureCompoent组件</vt:lpstr>
      <vt:lpstr>组件和元素</vt:lpstr>
      <vt:lpstr>JSX语法</vt:lpstr>
      <vt:lpstr>JSX语法</vt:lpstr>
      <vt:lpstr>组件的生命周期</vt:lpstr>
      <vt:lpstr>常用的API</vt:lpstr>
      <vt:lpstr>在React中操作DOM元素</vt:lpstr>
      <vt:lpstr>React需要注意的几个点</vt:lpstr>
      <vt:lpstr>React生态圈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2018-07-24T08:20:46Z</dcterms:created>
  <dcterms:modified xsi:type="dcterms:W3CDTF">2018-08-01T11:56:08Z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TC043557019991</vt:lpwstr>
  </property>
</Properties>
</file>